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0033CC"/>
    <a:srgbClr val="FF66FF"/>
    <a:srgbClr val="FF3300"/>
    <a:srgbClr val="33CC33"/>
    <a:srgbClr val="0066FF"/>
    <a:srgbClr val="3399FF"/>
    <a:srgbClr val="003399"/>
    <a:srgbClr val="99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9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6B956-3DC0-47DB-9167-7BF7953ABF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3CF1F-214F-4849-AF1E-5016242B64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C46D5-59ED-47EC-87AD-EDA5C51019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AB6A1-6B3E-4B5E-93AA-E763A53D37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9A49A-980A-4C5D-9DC2-AEE0D07874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29BD1-6028-4D0B-AE6D-A8B04EF82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100B9-58CE-44E2-9F26-6F5A92399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74E60-68CA-45D6-BA02-2A3C339B57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459A1-32A5-411B-82C3-D98CB104B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5FFCF-8245-4B43-945E-62101FBA2A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BED9E-1B28-4796-925D-F6D0DF4D09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7AE8D-02F7-4096-A858-3D6B1A5DE9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41EDA-020D-47A0-83F1-6B98A7512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2081010-E550-43BD-B9B8-8F9EACC55E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4.wav"/><Relationship Id="rId7" Type="http://schemas.openxmlformats.org/officeDocument/2006/relationships/audio" Target="../media/audio8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7.wav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audio" Target="../media/audio10.wav"/><Relationship Id="rId7" Type="http://schemas.openxmlformats.org/officeDocument/2006/relationships/image" Target="../media/image4.emf"/><Relationship Id="rId12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audio" Target="../media/audio9.wav"/><Relationship Id="rId11" Type="http://schemas.openxmlformats.org/officeDocument/2006/relationships/oleObject" Target="../embeddings/oleObject1.bin"/><Relationship Id="rId5" Type="http://schemas.openxmlformats.org/officeDocument/2006/relationships/audio" Target="../media/audio8.wav"/><Relationship Id="rId10" Type="http://schemas.openxmlformats.org/officeDocument/2006/relationships/image" Target="../media/image7.emf"/><Relationship Id="rId4" Type="http://schemas.openxmlformats.org/officeDocument/2006/relationships/audio" Target="../media/audio11.wav"/><Relationship Id="rId9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5.wav"/><Relationship Id="rId13" Type="http://schemas.openxmlformats.org/officeDocument/2006/relationships/oleObject" Target="../embeddings/oleObject4.bin"/><Relationship Id="rId18" Type="http://schemas.openxmlformats.org/officeDocument/2006/relationships/oleObject" Target="../embeddings/oleObject9.bin"/><Relationship Id="rId3" Type="http://schemas.openxmlformats.org/officeDocument/2006/relationships/audio" Target="../media/audio5.wav"/><Relationship Id="rId21" Type="http://schemas.openxmlformats.org/officeDocument/2006/relationships/oleObject" Target="../embeddings/oleObject12.bin"/><Relationship Id="rId7" Type="http://schemas.openxmlformats.org/officeDocument/2006/relationships/audio" Target="../media/audio14.wav"/><Relationship Id="rId12" Type="http://schemas.openxmlformats.org/officeDocument/2006/relationships/oleObject" Target="../embeddings/oleObject3.bin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11.bin"/><Relationship Id="rId1" Type="http://schemas.openxmlformats.org/officeDocument/2006/relationships/vmlDrawing" Target="../drawings/vmlDrawing2.vml"/><Relationship Id="rId6" Type="http://schemas.openxmlformats.org/officeDocument/2006/relationships/audio" Target="../media/audio10.wav"/><Relationship Id="rId11" Type="http://schemas.openxmlformats.org/officeDocument/2006/relationships/image" Target="../media/image17.emf"/><Relationship Id="rId5" Type="http://schemas.openxmlformats.org/officeDocument/2006/relationships/audio" Target="../media/audio13.wav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16.jpeg"/><Relationship Id="rId19" Type="http://schemas.openxmlformats.org/officeDocument/2006/relationships/oleObject" Target="../embeddings/oleObject10.bin"/><Relationship Id="rId4" Type="http://schemas.openxmlformats.org/officeDocument/2006/relationships/audio" Target="../media/audio12.wav"/><Relationship Id="rId9" Type="http://schemas.openxmlformats.org/officeDocument/2006/relationships/audio" Target="../media/audio1.wav"/><Relationship Id="rId14" Type="http://schemas.openxmlformats.org/officeDocument/2006/relationships/oleObject" Target="../embeddings/oleObject5.bin"/><Relationship Id="rId22" Type="http://schemas.openxmlformats.org/officeDocument/2006/relationships/oleObject" Target="../embeddings/oleObject1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audio" Target="../media/audio14.wav"/><Relationship Id="rId7" Type="http://schemas.openxmlformats.org/officeDocument/2006/relationships/oleObject" Target="../embeddings/oleObject14.bin"/><Relationship Id="rId12" Type="http://schemas.openxmlformats.org/officeDocument/2006/relationships/oleObject" Target="../embeddings/oleObject1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jpeg"/><Relationship Id="rId11" Type="http://schemas.openxmlformats.org/officeDocument/2006/relationships/oleObject" Target="../embeddings/oleObject18.bin"/><Relationship Id="rId5" Type="http://schemas.openxmlformats.org/officeDocument/2006/relationships/audio" Target="../media/audio9.wav"/><Relationship Id="rId10" Type="http://schemas.openxmlformats.org/officeDocument/2006/relationships/oleObject" Target="../embeddings/oleObject17.bin"/><Relationship Id="rId4" Type="http://schemas.openxmlformats.org/officeDocument/2006/relationships/audio" Target="../media/audio3.wav"/><Relationship Id="rId9" Type="http://schemas.openxmlformats.org/officeDocument/2006/relationships/oleObject" Target="../embeddings/oleObject1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audio" Target="../media/audio12.wav"/><Relationship Id="rId7" Type="http://schemas.openxmlformats.org/officeDocument/2006/relationships/oleObject" Target="../embeddings/oleObject21.bin"/><Relationship Id="rId12" Type="http://schemas.openxmlformats.org/officeDocument/2006/relationships/oleObject" Target="../embeddings/oleObject2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0.bin"/><Relationship Id="rId11" Type="http://schemas.openxmlformats.org/officeDocument/2006/relationships/oleObject" Target="../embeddings/oleObject25.bin"/><Relationship Id="rId5" Type="http://schemas.openxmlformats.org/officeDocument/2006/relationships/audio" Target="../media/audio3.wav"/><Relationship Id="rId10" Type="http://schemas.openxmlformats.org/officeDocument/2006/relationships/oleObject" Target="../embeddings/oleObject24.bin"/><Relationship Id="rId4" Type="http://schemas.openxmlformats.org/officeDocument/2006/relationships/audio" Target="../media/audio16.wav"/><Relationship Id="rId9" Type="http://schemas.openxmlformats.org/officeDocument/2006/relationships/oleObject" Target="../embeddings/oleObject2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oleObject" Target="../embeddings/oleObject34.bin"/><Relationship Id="rId3" Type="http://schemas.openxmlformats.org/officeDocument/2006/relationships/audio" Target="../media/audio2.wav"/><Relationship Id="rId7" Type="http://schemas.openxmlformats.org/officeDocument/2006/relationships/oleObject" Target="../embeddings/oleObject28.bin"/><Relationship Id="rId12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7.bin"/><Relationship Id="rId11" Type="http://schemas.openxmlformats.org/officeDocument/2006/relationships/oleObject" Target="../embeddings/oleObject32.bin"/><Relationship Id="rId5" Type="http://schemas.openxmlformats.org/officeDocument/2006/relationships/audio" Target="../media/audio8.wav"/><Relationship Id="rId10" Type="http://schemas.openxmlformats.org/officeDocument/2006/relationships/oleObject" Target="../embeddings/oleObject31.bin"/><Relationship Id="rId4" Type="http://schemas.openxmlformats.org/officeDocument/2006/relationships/audio" Target="../media/audio7.wav"/><Relationship Id="rId9" Type="http://schemas.openxmlformats.org/officeDocument/2006/relationships/oleObject" Target="../embeddings/oleObject30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audio" Target="../media/audio3.wav"/><Relationship Id="rId5" Type="http://schemas.openxmlformats.org/officeDocument/2006/relationships/audio" Target="../media/audio14.wav"/><Relationship Id="rId4" Type="http://schemas.openxmlformats.org/officeDocument/2006/relationships/audio" Target="../media/audio5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7391400" cy="11430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3600" b="1" smtClean="0">
                <a:solidFill>
                  <a:srgbClr val="33CC33"/>
                </a:solidFill>
              </a:rPr>
              <a:t>MÔN : TOÁN LỚP 4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3600" b="1" smtClean="0">
                <a:solidFill>
                  <a:srgbClr val="33CC33"/>
                </a:solidFill>
              </a:rPr>
              <a:t>BÀI : ÔN TẬP VỀ PHÂN SỐ</a:t>
            </a:r>
          </a:p>
        </p:txBody>
      </p:sp>
      <p:pic>
        <p:nvPicPr>
          <p:cNvPr id="3077" name="Picture 5" descr="CHIM BO CAU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905000" y="2819400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CHIM BO CAU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066800" y="2971800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CHIM BO CAU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752600" y="3352800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076 0.06334 0.12153 0.12668 0.18003 0.14193 C 0.23854 0.15719 0.26892 0.1061 0.35104 0.09177 C 0.43316 0.07744 0.58958 0.07929 0.67326 0.05617 C 0.75694 0.03306 0.81771 -0.02728 0.8533 -0.04739 C 0.88889 -0.0675 0.88767 -0.06634 0.88663 -0.06519 " pathEditMode="relative" ptsTypes="aaaaaA">
                                      <p:cBhvr>
                                        <p:cTn id="15" dur="5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076 0.06334 0.12153 0.12668 0.18003 0.14193 C 0.23854 0.15719 0.26892 0.1061 0.35104 0.09177 C 0.43316 0.07744 0.58958 0.07929 0.67326 0.05617 C 0.75694 0.03306 0.81771 -0.02728 0.8533 -0.04739 C 0.88889 -0.0675 0.88767 -0.06634 0.88663 -0.06519 " pathEditMode="relative" ptsTypes="aaaaaA">
                                      <p:cBhvr>
                                        <p:cTn id="17" dur="5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076 0.06334 0.12153 0.12668 0.18003 0.14193 C 0.23854 0.15719 0.26892 0.1061 0.35104 0.09177 C 0.43316 0.07744 0.58958 0.07929 0.67326 0.05617 C 0.75694 0.03306 0.81771 -0.02728 0.8533 -0.04739 C 0.88889 -0.0675 0.88767 -0.06634 0.88663 -0.06519 " pathEditMode="relative" ptsTypes="aaaaaA">
                                      <p:cBhvr>
                                        <p:cTn id="19" dur="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274638"/>
            <a:ext cx="3733800" cy="1143000"/>
          </a:xfrm>
        </p:spPr>
        <p:txBody>
          <a:bodyPr/>
          <a:lstStyle/>
          <a:p>
            <a:pPr algn="l" eaLnBrk="1" hangingPunct="1"/>
            <a:r>
              <a:rPr lang="en-US" smtClean="0">
                <a:solidFill>
                  <a:srgbClr val="FF0066"/>
                </a:solidFill>
              </a:rPr>
              <a:t>4. Dặn dò :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3716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FF0066"/>
                </a:solidFill>
              </a:rPr>
              <a:t>Làm bài tập 3, 4, 5 Sách giáo khoa trang 167.</a:t>
            </a:r>
          </a:p>
          <a:p>
            <a:pPr eaLnBrk="1" hangingPunct="1"/>
            <a:r>
              <a:rPr lang="en-US" sz="2800" smtClean="0">
                <a:solidFill>
                  <a:srgbClr val="FF0066"/>
                </a:solidFill>
              </a:rPr>
              <a:t>Ôn lại phép cộng và phép trừ phân số.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2667000" cy="868362"/>
          </a:xfrm>
        </p:spPr>
        <p:txBody>
          <a:bodyPr/>
          <a:lstStyle/>
          <a:p>
            <a:pPr algn="l" eaLnBrk="1" hangingPunct="1"/>
            <a:r>
              <a:rPr lang="en-US" sz="4000" u="sng" smtClean="0">
                <a:solidFill>
                  <a:srgbClr val="0000CC"/>
                </a:solidFill>
              </a:rPr>
              <a:t>1. Bài cũ 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57600" y="304800"/>
            <a:ext cx="5105400" cy="137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0066FF"/>
                </a:solidFill>
              </a:rPr>
              <a:t>Bài 3 :</a:t>
            </a:r>
            <a:r>
              <a:rPr lang="en-US" sz="2800" smtClean="0">
                <a:solidFill>
                  <a:srgbClr val="FF3300"/>
                </a:solidFill>
              </a:rPr>
              <a:t> Biểu đồ dưới đây nói về số vải của một cửa hàng bán được trong tháng 12 :</a:t>
            </a:r>
          </a:p>
        </p:txBody>
      </p:sp>
      <p:graphicFrame>
        <p:nvGraphicFramePr>
          <p:cNvPr id="4100" name="Group 4"/>
          <p:cNvGraphicFramePr>
            <a:graphicFrameLocks noGrp="1"/>
          </p:cNvGraphicFramePr>
          <p:nvPr>
            <p:ph sz="half" idx="2"/>
          </p:nvPr>
        </p:nvGraphicFramePr>
        <p:xfrm>
          <a:off x="1676400" y="1828800"/>
          <a:ext cx="7010400" cy="3200400"/>
        </p:xfrm>
        <a:graphic>
          <a:graphicData uri="http://schemas.openxmlformats.org/drawingml/2006/table">
            <a:tbl>
              <a:tblPr/>
              <a:tblGrid>
                <a:gridCol w="779463"/>
                <a:gridCol w="777875"/>
                <a:gridCol w="779462"/>
                <a:gridCol w="779463"/>
                <a:gridCol w="777875"/>
                <a:gridCol w="779462"/>
                <a:gridCol w="779463"/>
                <a:gridCol w="777875"/>
                <a:gridCol w="779462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</a:tr>
            </a:tbl>
          </a:graphicData>
        </a:graphic>
      </p:graphicFrame>
      <p:sp>
        <p:nvSpPr>
          <p:cNvPr id="4172" name="Text Box 76"/>
          <p:cNvSpPr txBox="1">
            <a:spLocks noChangeArrowheads="1"/>
          </p:cNvSpPr>
          <p:nvPr/>
        </p:nvSpPr>
        <p:spPr bwMode="auto">
          <a:xfrm>
            <a:off x="1058863" y="4814888"/>
            <a:ext cx="45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66FF"/>
                </a:solidFill>
              </a:rPr>
              <a:t>0</a:t>
            </a:r>
          </a:p>
        </p:txBody>
      </p:sp>
      <p:sp>
        <p:nvSpPr>
          <p:cNvPr id="4173" name="Text Box 77"/>
          <p:cNvSpPr txBox="1">
            <a:spLocks noChangeArrowheads="1"/>
          </p:cNvSpPr>
          <p:nvPr/>
        </p:nvSpPr>
        <p:spPr bwMode="auto">
          <a:xfrm>
            <a:off x="1031875" y="4281488"/>
            <a:ext cx="45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66FF"/>
                </a:solidFill>
              </a:rPr>
              <a:t>10</a:t>
            </a:r>
          </a:p>
        </p:txBody>
      </p:sp>
      <p:sp>
        <p:nvSpPr>
          <p:cNvPr id="4174" name="Text Box 78"/>
          <p:cNvSpPr txBox="1">
            <a:spLocks noChangeArrowheads="1"/>
          </p:cNvSpPr>
          <p:nvPr/>
        </p:nvSpPr>
        <p:spPr bwMode="auto">
          <a:xfrm>
            <a:off x="1017588" y="3748088"/>
            <a:ext cx="45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66FF"/>
                </a:solidFill>
              </a:rPr>
              <a:t>20</a:t>
            </a:r>
          </a:p>
        </p:txBody>
      </p:sp>
      <p:sp>
        <p:nvSpPr>
          <p:cNvPr id="4175" name="Text Box 79"/>
          <p:cNvSpPr txBox="1">
            <a:spLocks noChangeArrowheads="1"/>
          </p:cNvSpPr>
          <p:nvPr/>
        </p:nvSpPr>
        <p:spPr bwMode="auto">
          <a:xfrm>
            <a:off x="1031875" y="3214688"/>
            <a:ext cx="45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66FF"/>
                </a:solidFill>
              </a:rPr>
              <a:t>30</a:t>
            </a:r>
          </a:p>
        </p:txBody>
      </p:sp>
      <p:sp>
        <p:nvSpPr>
          <p:cNvPr id="4176" name="Text Box 80"/>
          <p:cNvSpPr txBox="1">
            <a:spLocks noChangeArrowheads="1"/>
          </p:cNvSpPr>
          <p:nvPr/>
        </p:nvSpPr>
        <p:spPr bwMode="auto">
          <a:xfrm>
            <a:off x="1052513" y="2992438"/>
            <a:ext cx="45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66FF"/>
                </a:solidFill>
              </a:rPr>
              <a:t>37</a:t>
            </a:r>
          </a:p>
        </p:txBody>
      </p:sp>
      <p:sp>
        <p:nvSpPr>
          <p:cNvPr id="4177" name="Text Box 81"/>
          <p:cNvSpPr txBox="1">
            <a:spLocks noChangeArrowheads="1"/>
          </p:cNvSpPr>
          <p:nvPr/>
        </p:nvSpPr>
        <p:spPr bwMode="auto">
          <a:xfrm>
            <a:off x="1066800" y="2681288"/>
            <a:ext cx="45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66FF"/>
                </a:solidFill>
              </a:rPr>
              <a:t>40</a:t>
            </a:r>
          </a:p>
        </p:txBody>
      </p:sp>
      <p:sp>
        <p:nvSpPr>
          <p:cNvPr id="4178" name="Text Box 82"/>
          <p:cNvSpPr txBox="1">
            <a:spLocks noChangeArrowheads="1"/>
          </p:cNvSpPr>
          <p:nvPr/>
        </p:nvSpPr>
        <p:spPr bwMode="auto">
          <a:xfrm>
            <a:off x="1066800" y="2500313"/>
            <a:ext cx="45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66FF"/>
                </a:solidFill>
              </a:rPr>
              <a:t>42</a:t>
            </a:r>
          </a:p>
        </p:txBody>
      </p:sp>
      <p:sp>
        <p:nvSpPr>
          <p:cNvPr id="4179" name="Text Box 83"/>
          <p:cNvSpPr txBox="1">
            <a:spLocks noChangeArrowheads="1"/>
          </p:cNvSpPr>
          <p:nvPr/>
        </p:nvSpPr>
        <p:spPr bwMode="auto">
          <a:xfrm>
            <a:off x="1066800" y="2133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66FF"/>
                </a:solidFill>
              </a:rPr>
              <a:t>50</a:t>
            </a:r>
          </a:p>
        </p:txBody>
      </p:sp>
      <p:sp>
        <p:nvSpPr>
          <p:cNvPr id="4180" name="Text Box 84"/>
          <p:cNvSpPr txBox="1">
            <a:spLocks noChangeArrowheads="1"/>
          </p:cNvSpPr>
          <p:nvPr/>
        </p:nvSpPr>
        <p:spPr bwMode="auto">
          <a:xfrm>
            <a:off x="685800" y="15240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66FF"/>
                </a:solidFill>
              </a:rPr>
              <a:t>(Cuộn)</a:t>
            </a:r>
          </a:p>
        </p:txBody>
      </p:sp>
      <p:sp>
        <p:nvSpPr>
          <p:cNvPr id="4181" name="Text Box 85"/>
          <p:cNvSpPr txBox="1">
            <a:spLocks noChangeArrowheads="1"/>
          </p:cNvSpPr>
          <p:nvPr/>
        </p:nvSpPr>
        <p:spPr bwMode="auto">
          <a:xfrm>
            <a:off x="2362200" y="51054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66FF"/>
                </a:solidFill>
              </a:rPr>
              <a:t>Vải hoa</a:t>
            </a:r>
          </a:p>
        </p:txBody>
      </p:sp>
      <p:sp>
        <p:nvSpPr>
          <p:cNvPr id="4182" name="Text Box 86"/>
          <p:cNvSpPr txBox="1">
            <a:spLocks noChangeArrowheads="1"/>
          </p:cNvSpPr>
          <p:nvPr/>
        </p:nvSpPr>
        <p:spPr bwMode="auto">
          <a:xfrm>
            <a:off x="4648200" y="51054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66FF"/>
                </a:solidFill>
              </a:rPr>
              <a:t>Vải trắng</a:t>
            </a:r>
          </a:p>
        </p:txBody>
      </p:sp>
      <p:sp>
        <p:nvSpPr>
          <p:cNvPr id="4183" name="Text Box 87"/>
          <p:cNvSpPr txBox="1">
            <a:spLocks noChangeArrowheads="1"/>
          </p:cNvSpPr>
          <p:nvPr/>
        </p:nvSpPr>
        <p:spPr bwMode="auto">
          <a:xfrm>
            <a:off x="7010400" y="51054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66FF"/>
                </a:solidFill>
              </a:rPr>
              <a:t>Vải xanh</a:t>
            </a:r>
          </a:p>
        </p:txBody>
      </p:sp>
      <p:sp>
        <p:nvSpPr>
          <p:cNvPr id="4184" name="Rectangle 88"/>
          <p:cNvSpPr>
            <a:spLocks noChangeArrowheads="1"/>
          </p:cNvSpPr>
          <p:nvPr/>
        </p:nvSpPr>
        <p:spPr bwMode="auto">
          <a:xfrm>
            <a:off x="2452688" y="2757488"/>
            <a:ext cx="804862" cy="2276475"/>
          </a:xfrm>
          <a:prstGeom prst="rect">
            <a:avLst/>
          </a:prstGeom>
          <a:solidFill>
            <a:srgbClr val="FDB5A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85" name="Rectangle 89"/>
          <p:cNvSpPr>
            <a:spLocks noChangeArrowheads="1"/>
          </p:cNvSpPr>
          <p:nvPr/>
        </p:nvSpPr>
        <p:spPr bwMode="auto">
          <a:xfrm>
            <a:off x="4765675" y="2362200"/>
            <a:ext cx="804863" cy="2667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86" name="Rectangle 90"/>
          <p:cNvSpPr>
            <a:spLocks noChangeArrowheads="1"/>
          </p:cNvSpPr>
          <p:nvPr/>
        </p:nvSpPr>
        <p:spPr bwMode="auto">
          <a:xfrm>
            <a:off x="7127875" y="3048000"/>
            <a:ext cx="804863" cy="197485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87" name="Line 91"/>
          <p:cNvSpPr>
            <a:spLocks noChangeShapeType="1"/>
          </p:cNvSpPr>
          <p:nvPr/>
        </p:nvSpPr>
        <p:spPr bwMode="auto">
          <a:xfrm>
            <a:off x="1676400" y="3048000"/>
            <a:ext cx="5486400" cy="0"/>
          </a:xfrm>
          <a:prstGeom prst="line">
            <a:avLst/>
          </a:prstGeom>
          <a:noFill/>
          <a:ln w="9525">
            <a:solidFill>
              <a:srgbClr val="00CC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88" name="Line 92"/>
          <p:cNvSpPr>
            <a:spLocks noChangeShapeType="1"/>
          </p:cNvSpPr>
          <p:nvPr/>
        </p:nvSpPr>
        <p:spPr bwMode="auto">
          <a:xfrm>
            <a:off x="1676400" y="2743200"/>
            <a:ext cx="762000" cy="0"/>
          </a:xfrm>
          <a:prstGeom prst="line">
            <a:avLst/>
          </a:prstGeom>
          <a:noFill/>
          <a:ln w="9525">
            <a:solidFill>
              <a:srgbClr val="00CC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89" name="Text Box 93"/>
          <p:cNvSpPr txBox="1">
            <a:spLocks noChangeArrowheads="1"/>
          </p:cNvSpPr>
          <p:nvPr/>
        </p:nvSpPr>
        <p:spPr bwMode="auto">
          <a:xfrm>
            <a:off x="457200" y="5424488"/>
            <a:ext cx="838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66FF"/>
                </a:solidFill>
              </a:rPr>
              <a:t>Cho biết mỗi cuộn dài 50 m. Dựa vào biểu đồ, hãy trả lời các câu hỏi dưới đây :</a:t>
            </a:r>
          </a:p>
        </p:txBody>
      </p:sp>
      <p:sp>
        <p:nvSpPr>
          <p:cNvPr id="4190" name="Text Box 94"/>
          <p:cNvSpPr txBox="1">
            <a:spLocks noChangeArrowheads="1"/>
          </p:cNvSpPr>
          <p:nvPr/>
        </p:nvSpPr>
        <p:spPr bwMode="auto">
          <a:xfrm>
            <a:off x="76200" y="5867400"/>
            <a:ext cx="678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FF"/>
                </a:solidFill>
              </a:rPr>
              <a:t>a) Trong tháng 12 cửa hàng bán được bao nhiêu mét vải hoa ?</a:t>
            </a:r>
          </a:p>
        </p:txBody>
      </p:sp>
      <p:sp>
        <p:nvSpPr>
          <p:cNvPr id="4191" name="Text Box 95"/>
          <p:cNvSpPr txBox="1">
            <a:spLocks noChangeArrowheads="1"/>
          </p:cNvSpPr>
          <p:nvPr/>
        </p:nvSpPr>
        <p:spPr bwMode="auto">
          <a:xfrm>
            <a:off x="76200" y="6305550"/>
            <a:ext cx="7024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FF"/>
                </a:solidFill>
              </a:rPr>
              <a:t>b) Trong tháng 12 cửa hàng bán được tất cả bao nhiêu mét vải ?</a:t>
            </a:r>
          </a:p>
        </p:txBody>
      </p:sp>
      <p:sp>
        <p:nvSpPr>
          <p:cNvPr id="4192" name="WordArt 96"/>
          <p:cNvSpPr>
            <a:spLocks noChangeArrowheads="1" noChangeShapeType="1" noTextEdit="1"/>
          </p:cNvSpPr>
          <p:nvPr/>
        </p:nvSpPr>
        <p:spPr bwMode="auto">
          <a:xfrm>
            <a:off x="6934200" y="5756275"/>
            <a:ext cx="49212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42 (m)</a:t>
            </a:r>
          </a:p>
        </p:txBody>
      </p:sp>
      <p:sp>
        <p:nvSpPr>
          <p:cNvPr id="4193" name="WordArt 97"/>
          <p:cNvSpPr>
            <a:spLocks noChangeArrowheads="1" noChangeShapeType="1" noTextEdit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42 + 37 + 50 = 129 (m)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5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5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1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6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1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6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4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4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4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7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2000"/>
                                        <p:tgtEl>
                                          <p:spTgt spid="4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7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1" dur="2000"/>
                                        <p:tgtEl>
                                          <p:spTgt spid="4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8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5" dur="2000"/>
                                        <p:tgtEl>
                                          <p:spTgt spid="4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8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9" dur="2000"/>
                                        <p:tgtEl>
                                          <p:spTgt spid="4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9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2000"/>
                                        <p:tgtEl>
                                          <p:spTgt spid="4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9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2000"/>
                                        <p:tgtEl>
                                          <p:spTgt spid="4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9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4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4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0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2000" fill="hold"/>
                                        <p:tgtEl>
                                          <p:spTgt spid="4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2000" fill="hold"/>
                                        <p:tgtEl>
                                          <p:spTgt spid="4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0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0" fill="hold"/>
                                        <p:tgtEl>
                                          <p:spTgt spid="4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0" fill="hold"/>
                                        <p:tgtEl>
                                          <p:spTgt spid="4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1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1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0" fill="hold"/>
                                        <p:tgtEl>
                                          <p:spTgt spid="4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0" fill="hold"/>
                                        <p:tgtEl>
                                          <p:spTgt spid="4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0" fill="hold"/>
                                        <p:tgtEl>
                                          <p:spTgt spid="4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0" fill="hold"/>
                                        <p:tgtEl>
                                          <p:spTgt spid="4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172" grpId="0"/>
      <p:bldP spid="4173" grpId="0"/>
      <p:bldP spid="4174" grpId="0"/>
      <p:bldP spid="4175" grpId="0"/>
      <p:bldP spid="4176" grpId="0"/>
      <p:bldP spid="4177" grpId="0"/>
      <p:bldP spid="4178" grpId="0"/>
      <p:bldP spid="4179" grpId="0"/>
      <p:bldP spid="4180" grpId="0"/>
      <p:bldP spid="4181" grpId="0"/>
      <p:bldP spid="4182" grpId="0"/>
      <p:bldP spid="4183" grpId="0"/>
      <p:bldP spid="4184" grpId="0" animBg="1"/>
      <p:bldP spid="4185" grpId="0" animBg="1"/>
      <p:bldP spid="4186" grpId="0" animBg="1"/>
      <p:bldP spid="4187" grpId="0" animBg="1"/>
      <p:bldP spid="4188" grpId="0" animBg="1"/>
      <p:bldP spid="4192" grpId="0" animBg="1"/>
      <p:bldP spid="419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b="1" smtClean="0">
                <a:solidFill>
                  <a:srgbClr val="33CC33"/>
                </a:solidFill>
              </a:rPr>
              <a:t>2. Bài mới 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066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5400" b="1" smtClean="0">
                <a:solidFill>
                  <a:srgbClr val="66FFCC"/>
                </a:solidFill>
              </a:rPr>
              <a:t>ÔN TẬP VỀ PHÂN SỐ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icture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1802949">
            <a:off x="685800" y="4343400"/>
            <a:ext cx="1755775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Picture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72200" y="1295400"/>
            <a:ext cx="22860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Picture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5400000">
            <a:off x="6819900" y="3810000"/>
            <a:ext cx="11049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Picture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3400" y="1828800"/>
            <a:ext cx="16383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3733800" y="2438400"/>
          <a:ext cx="973138" cy="2514600"/>
        </p:xfrm>
        <a:graphic>
          <a:graphicData uri="http://schemas.openxmlformats.org/presentationml/2006/ole">
            <p:oleObj spid="_x0000_s1026" name="Equation" r:id="rId11" imgW="152334" imgH="393529" progId="Equation.3">
              <p:embed/>
            </p:oleObj>
          </a:graphicData>
        </a:graphic>
      </p:graphicFrame>
      <p:sp>
        <p:nvSpPr>
          <p:cNvPr id="6151" name="WordArt 7"/>
          <p:cNvSpPr>
            <a:spLocks noChangeArrowheads="1" noChangeShapeType="1" noTextEdit="1"/>
          </p:cNvSpPr>
          <p:nvPr/>
        </p:nvSpPr>
        <p:spPr bwMode="auto">
          <a:xfrm>
            <a:off x="533400" y="685800"/>
            <a:ext cx="81819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Bài 1: Nối phân số       với hình biểu thị phân số đó :</a:t>
            </a:r>
            <a:endParaRPr lang="en-US" sz="3600" kern="1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6152" name="Object 8"/>
          <p:cNvGraphicFramePr>
            <a:graphicFrameLocks noChangeAspect="1"/>
          </p:cNvGraphicFramePr>
          <p:nvPr/>
        </p:nvGraphicFramePr>
        <p:xfrm>
          <a:off x="3584575" y="304800"/>
          <a:ext cx="530225" cy="1371600"/>
        </p:xfrm>
        <a:graphic>
          <a:graphicData uri="http://schemas.openxmlformats.org/presentationml/2006/ole">
            <p:oleObj spid="_x0000_s1027" name="Equation" r:id="rId12" imgW="152334" imgH="393529" progId="Equation.3">
              <p:embed/>
            </p:oleObj>
          </a:graphicData>
        </a:graphic>
      </p:graphicFrame>
      <p:sp>
        <p:nvSpPr>
          <p:cNvPr id="6153" name="Line 9"/>
          <p:cNvSpPr>
            <a:spLocks noChangeShapeType="1"/>
          </p:cNvSpPr>
          <p:nvPr/>
        </p:nvSpPr>
        <p:spPr bwMode="auto">
          <a:xfrm flipV="1">
            <a:off x="4681538" y="2563813"/>
            <a:ext cx="2193925" cy="83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4703763" y="4495800"/>
            <a:ext cx="137160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animBg="1"/>
      <p:bldP spid="6153" grpId="0" animBg="1"/>
      <p:bldP spid="61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ackward Swimming Feat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175" y="3175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2" name="WordArt 3"/>
          <p:cNvSpPr>
            <a:spLocks noChangeArrowheads="1" noChangeShapeType="1" noTextEdit="1"/>
          </p:cNvSpPr>
          <p:nvPr/>
        </p:nvSpPr>
        <p:spPr bwMode="auto">
          <a:xfrm>
            <a:off x="228600" y="609600"/>
            <a:ext cx="7772400" cy="809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Bài 2 : Viết tiếp vào chỗ chấm :</a:t>
            </a:r>
          </a:p>
        </p:txBody>
      </p:sp>
      <p:pic>
        <p:nvPicPr>
          <p:cNvPr id="7172" name="Picture 4" descr="truc so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200" y="2057400"/>
            <a:ext cx="89154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1503363" y="2590800"/>
          <a:ext cx="588962" cy="1143000"/>
        </p:xfrm>
        <a:graphic>
          <a:graphicData uri="http://schemas.openxmlformats.org/presentationml/2006/ole">
            <p:oleObj spid="_x0000_s2050" name="Equation" r:id="rId12" imgW="203112" imgH="393529" progId="Equation.3">
              <p:embed/>
            </p:oleObj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3810000" y="2590800"/>
          <a:ext cx="588963" cy="1143000"/>
        </p:xfrm>
        <a:graphic>
          <a:graphicData uri="http://schemas.openxmlformats.org/presentationml/2006/ole">
            <p:oleObj spid="_x0000_s2051" name="Equation" r:id="rId13" imgW="203112" imgH="393529" progId="Equation.3">
              <p:embed/>
            </p:oleObj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/>
        </p:nvGraphicFramePr>
        <p:xfrm>
          <a:off x="5486400" y="2590800"/>
          <a:ext cx="588963" cy="1143000"/>
        </p:xfrm>
        <a:graphic>
          <a:graphicData uri="http://schemas.openxmlformats.org/presentationml/2006/ole">
            <p:oleObj spid="_x0000_s2052" name="Equation" r:id="rId14" imgW="203112" imgH="393529" progId="Equation.3">
              <p:embed/>
            </p:oleObj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>
            <p:ph sz="half" idx="2"/>
          </p:nvPr>
        </p:nvGraphicFramePr>
        <p:xfrm>
          <a:off x="0" y="2835275"/>
          <a:ext cx="457200" cy="609600"/>
        </p:xfrm>
        <a:graphic>
          <a:graphicData uri="http://schemas.openxmlformats.org/presentationml/2006/ole">
            <p:oleObj spid="_x0000_s2053" name="Equation" r:id="rId15" imgW="126725" imgH="177415" progId="Equation.3">
              <p:embed/>
            </p:oleObj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644525" y="2590800"/>
          <a:ext cx="588963" cy="1143000"/>
        </p:xfrm>
        <a:graphic>
          <a:graphicData uri="http://schemas.openxmlformats.org/presentationml/2006/ole">
            <p:oleObj spid="_x0000_s2054" name="Equation" r:id="rId16" imgW="203112" imgH="393529" progId="Equation.3">
              <p:embed/>
            </p:oleObj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7978775" y="2786063"/>
          <a:ext cx="320675" cy="565150"/>
        </p:xfrm>
        <a:graphic>
          <a:graphicData uri="http://schemas.openxmlformats.org/presentationml/2006/ole">
            <p:oleObj spid="_x0000_s2055" name="Equation" r:id="rId17" imgW="88707" imgH="164742" progId="Equation.3">
              <p:embed/>
            </p:oleObj>
          </a:graphicData>
        </a:graphic>
      </p:graphicFrame>
      <p:graphicFrame>
        <p:nvGraphicFramePr>
          <p:cNvPr id="7179" name="Object 11"/>
          <p:cNvGraphicFramePr>
            <a:graphicFrameLocks noChangeAspect="1"/>
          </p:cNvGraphicFramePr>
          <p:nvPr/>
        </p:nvGraphicFramePr>
        <p:xfrm>
          <a:off x="2279650" y="2590800"/>
          <a:ext cx="554038" cy="1143000"/>
        </p:xfrm>
        <a:graphic>
          <a:graphicData uri="http://schemas.openxmlformats.org/presentationml/2006/ole">
            <p:oleObj spid="_x0000_s2056" name="Equation" r:id="rId18" imgW="164957" imgH="393359" progId="Equation.3">
              <p:embed/>
            </p:oleObj>
          </a:graphicData>
        </a:graphic>
      </p:graphicFrame>
      <p:graphicFrame>
        <p:nvGraphicFramePr>
          <p:cNvPr id="7180" name="Object 12"/>
          <p:cNvGraphicFramePr>
            <a:graphicFrameLocks noChangeAspect="1"/>
          </p:cNvGraphicFramePr>
          <p:nvPr/>
        </p:nvGraphicFramePr>
        <p:xfrm>
          <a:off x="3048000" y="2590800"/>
          <a:ext cx="554038" cy="1143000"/>
        </p:xfrm>
        <a:graphic>
          <a:graphicData uri="http://schemas.openxmlformats.org/presentationml/2006/ole">
            <p:oleObj spid="_x0000_s2057" name="Equation" r:id="rId19" imgW="164957" imgH="393359" progId="Equation.3">
              <p:embed/>
            </p:oleObj>
          </a:graphicData>
        </a:graphic>
      </p:graphicFrame>
      <p:graphicFrame>
        <p:nvGraphicFramePr>
          <p:cNvPr id="7181" name="Object 13"/>
          <p:cNvGraphicFramePr>
            <a:graphicFrameLocks noChangeAspect="1"/>
          </p:cNvGraphicFramePr>
          <p:nvPr/>
        </p:nvGraphicFramePr>
        <p:xfrm>
          <a:off x="6318250" y="2590800"/>
          <a:ext cx="554038" cy="1143000"/>
        </p:xfrm>
        <a:graphic>
          <a:graphicData uri="http://schemas.openxmlformats.org/presentationml/2006/ole">
            <p:oleObj spid="_x0000_s2058" name="Equation" r:id="rId20" imgW="164957" imgH="393359" progId="Equation.3">
              <p:embed/>
            </p:oleObj>
          </a:graphicData>
        </a:graphic>
      </p:graphicFrame>
      <p:graphicFrame>
        <p:nvGraphicFramePr>
          <p:cNvPr id="7182" name="Object 14"/>
          <p:cNvGraphicFramePr>
            <a:graphicFrameLocks noChangeAspect="1"/>
          </p:cNvGraphicFramePr>
          <p:nvPr/>
        </p:nvGraphicFramePr>
        <p:xfrm>
          <a:off x="7086600" y="2590800"/>
          <a:ext cx="554038" cy="1143000"/>
        </p:xfrm>
        <a:graphic>
          <a:graphicData uri="http://schemas.openxmlformats.org/presentationml/2006/ole">
            <p:oleObj spid="_x0000_s2059" name="Equation" r:id="rId21" imgW="164957" imgH="393359" progId="Equation.3">
              <p:embed/>
            </p:oleObj>
          </a:graphicData>
        </a:graphic>
      </p:graphicFrame>
      <p:graphicFrame>
        <p:nvGraphicFramePr>
          <p:cNvPr id="7183" name="Object 15"/>
          <p:cNvGraphicFramePr>
            <a:graphicFrameLocks noChangeAspect="1"/>
          </p:cNvGraphicFramePr>
          <p:nvPr/>
        </p:nvGraphicFramePr>
        <p:xfrm>
          <a:off x="4648200" y="2590800"/>
          <a:ext cx="554038" cy="1143000"/>
        </p:xfrm>
        <a:graphic>
          <a:graphicData uri="http://schemas.openxmlformats.org/presentationml/2006/ole">
            <p:oleObj spid="_x0000_s2060" name="Equation" r:id="rId22" imgW="164957" imgH="393359" progId="Equation.3">
              <p:embed/>
            </p:oleObj>
          </a:graphicData>
        </a:graphic>
      </p:graphicFrame>
      <p:sp>
        <p:nvSpPr>
          <p:cNvPr id="7184" name="WordArt 16"/>
          <p:cNvSpPr>
            <a:spLocks noChangeArrowheads="1" noChangeShapeType="1" noTextEdit="1"/>
          </p:cNvSpPr>
          <p:nvPr/>
        </p:nvSpPr>
        <p:spPr bwMode="auto">
          <a:xfrm>
            <a:off x="2417763" y="2667000"/>
            <a:ext cx="228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3</a:t>
            </a:r>
          </a:p>
        </p:txBody>
      </p:sp>
      <p:sp>
        <p:nvSpPr>
          <p:cNvPr id="7185" name="WordArt 17"/>
          <p:cNvSpPr>
            <a:spLocks noChangeArrowheads="1" noChangeShapeType="1" noTextEdit="1"/>
          </p:cNvSpPr>
          <p:nvPr/>
        </p:nvSpPr>
        <p:spPr bwMode="auto">
          <a:xfrm>
            <a:off x="2327275" y="3241675"/>
            <a:ext cx="381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10</a:t>
            </a:r>
          </a:p>
        </p:txBody>
      </p:sp>
      <p:sp>
        <p:nvSpPr>
          <p:cNvPr id="7186" name="WordArt 18"/>
          <p:cNvSpPr>
            <a:spLocks noChangeArrowheads="1" noChangeShapeType="1" noTextEdit="1"/>
          </p:cNvSpPr>
          <p:nvPr/>
        </p:nvSpPr>
        <p:spPr bwMode="auto">
          <a:xfrm>
            <a:off x="3103563" y="3241675"/>
            <a:ext cx="381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10</a:t>
            </a:r>
          </a:p>
        </p:txBody>
      </p:sp>
      <p:sp>
        <p:nvSpPr>
          <p:cNvPr id="7187" name="WordArt 19"/>
          <p:cNvSpPr>
            <a:spLocks noChangeArrowheads="1" noChangeShapeType="1" noTextEdit="1"/>
          </p:cNvSpPr>
          <p:nvPr/>
        </p:nvSpPr>
        <p:spPr bwMode="auto">
          <a:xfrm>
            <a:off x="4718050" y="3235325"/>
            <a:ext cx="381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10</a:t>
            </a:r>
          </a:p>
        </p:txBody>
      </p:sp>
      <p:sp>
        <p:nvSpPr>
          <p:cNvPr id="7188" name="WordArt 20"/>
          <p:cNvSpPr>
            <a:spLocks noChangeArrowheads="1" noChangeShapeType="1" noTextEdit="1"/>
          </p:cNvSpPr>
          <p:nvPr/>
        </p:nvSpPr>
        <p:spPr bwMode="auto">
          <a:xfrm>
            <a:off x="6400800" y="3255963"/>
            <a:ext cx="381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10</a:t>
            </a:r>
          </a:p>
        </p:txBody>
      </p:sp>
      <p:sp>
        <p:nvSpPr>
          <p:cNvPr id="7189" name="WordArt 21"/>
          <p:cNvSpPr>
            <a:spLocks noChangeArrowheads="1" noChangeShapeType="1" noTextEdit="1"/>
          </p:cNvSpPr>
          <p:nvPr/>
        </p:nvSpPr>
        <p:spPr bwMode="auto">
          <a:xfrm>
            <a:off x="7156450" y="3241675"/>
            <a:ext cx="381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10</a:t>
            </a:r>
          </a:p>
        </p:txBody>
      </p:sp>
      <p:sp>
        <p:nvSpPr>
          <p:cNvPr id="7190" name="WordArt 22"/>
          <p:cNvSpPr>
            <a:spLocks noChangeArrowheads="1" noChangeShapeType="1" noTextEdit="1"/>
          </p:cNvSpPr>
          <p:nvPr/>
        </p:nvSpPr>
        <p:spPr bwMode="auto">
          <a:xfrm>
            <a:off x="3194050" y="2667000"/>
            <a:ext cx="228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4</a:t>
            </a:r>
          </a:p>
        </p:txBody>
      </p:sp>
      <p:sp>
        <p:nvSpPr>
          <p:cNvPr id="7191" name="WordArt 23"/>
          <p:cNvSpPr>
            <a:spLocks noChangeArrowheads="1" noChangeShapeType="1" noTextEdit="1"/>
          </p:cNvSpPr>
          <p:nvPr/>
        </p:nvSpPr>
        <p:spPr bwMode="auto">
          <a:xfrm>
            <a:off x="4786313" y="2667000"/>
            <a:ext cx="228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6</a:t>
            </a:r>
          </a:p>
        </p:txBody>
      </p:sp>
      <p:sp>
        <p:nvSpPr>
          <p:cNvPr id="7192" name="WordArt 24"/>
          <p:cNvSpPr>
            <a:spLocks noChangeArrowheads="1" noChangeShapeType="1" noTextEdit="1"/>
          </p:cNvSpPr>
          <p:nvPr/>
        </p:nvSpPr>
        <p:spPr bwMode="auto">
          <a:xfrm>
            <a:off x="6477000" y="2667000"/>
            <a:ext cx="228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8</a:t>
            </a:r>
          </a:p>
        </p:txBody>
      </p:sp>
      <p:sp>
        <p:nvSpPr>
          <p:cNvPr id="7193" name="WordArt 25"/>
          <p:cNvSpPr>
            <a:spLocks noChangeArrowheads="1" noChangeShapeType="1" noTextEdit="1"/>
          </p:cNvSpPr>
          <p:nvPr/>
        </p:nvSpPr>
        <p:spPr bwMode="auto">
          <a:xfrm>
            <a:off x="7239000" y="2667000"/>
            <a:ext cx="228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600" decel="100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600" decel="100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00" decel="100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00" decel="100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600" decel="100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600" decel="100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00" decel="100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00" decel="100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 nodeType="clickPar">
                      <p:stCondLst>
                        <p:cond delay="0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600" decel="100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600" decel="100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00" decel="100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00" decel="100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600" decel="100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600" decel="100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00" decel="100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00" decel="100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0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7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 nodeType="clickPar">
                      <p:stCondLst>
                        <p:cond delay="0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400" decel="100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400" decel="100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400" decel="100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400" decel="100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400" decel="100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2400" decel="100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400" decel="100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400" decel="100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3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7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 nodeType="clickPar">
                      <p:stCondLst>
                        <p:cond delay="0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400" decel="1000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2400" decel="100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400" decel="100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400" decel="100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400" decel="100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2400" decel="100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400" decel="100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400" decel="100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1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7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 nodeType="clickPar">
                      <p:stCondLst>
                        <p:cond delay="0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400" decel="100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2400" decel="100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400" decel="100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400" decel="100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400" decel="100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400" decel="100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400" decel="100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400" decel="100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2"/>
                  </p:tgtEl>
                </p:cond>
              </p:nextCondLst>
            </p:seq>
          </p:childTnLst>
        </p:cTn>
      </p:par>
    </p:tnLst>
    <p:bldLst>
      <p:bldP spid="7184" grpId="0" animBg="1"/>
      <p:bldP spid="7185" grpId="0" animBg="1"/>
      <p:bldP spid="7186" grpId="0" animBg="1"/>
      <p:bldP spid="7187" grpId="0" animBg="1"/>
      <p:bldP spid="7188" grpId="0" animBg="1"/>
      <p:bldP spid="7189" grpId="0" animBg="1"/>
      <p:bldP spid="7190" grpId="0" animBg="1"/>
      <p:bldP spid="7191" grpId="0" animBg="1"/>
      <p:bldP spid="7192" grpId="0" animBg="1"/>
      <p:bldP spid="719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eljalandsfoss Falls and Wildflowers, Icelan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WordArt 3"/>
          <p:cNvSpPr>
            <a:spLocks noChangeArrowheads="1" noChangeShapeType="1" noTextEdit="1"/>
          </p:cNvSpPr>
          <p:nvPr/>
        </p:nvSpPr>
        <p:spPr bwMode="auto">
          <a:xfrm>
            <a:off x="304800" y="152400"/>
            <a:ext cx="7772400" cy="809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Bài 3 : Rút gọn phân số :</a:t>
            </a:r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227013" y="2895600"/>
          <a:ext cx="4110037" cy="1447800"/>
        </p:xfrm>
        <a:graphic>
          <a:graphicData uri="http://schemas.openxmlformats.org/presentationml/2006/ole">
            <p:oleObj spid="_x0000_s3074" name="Equation" r:id="rId7" imgW="1435100" imgH="393700" progId="Equation.3">
              <p:embed/>
            </p:oleObj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193675" y="4724400"/>
          <a:ext cx="4110038" cy="1600200"/>
        </p:xfrm>
        <a:graphic>
          <a:graphicData uri="http://schemas.openxmlformats.org/presentationml/2006/ole">
            <p:oleObj spid="_x0000_s3075" name="Equation" r:id="rId8" imgW="1435100" imgH="393700" progId="Equation.3">
              <p:embed/>
            </p:oleObj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4706938" y="1122363"/>
          <a:ext cx="4075112" cy="1371600"/>
        </p:xfrm>
        <a:graphic>
          <a:graphicData uri="http://schemas.openxmlformats.org/presentationml/2006/ole">
            <p:oleObj spid="_x0000_s3076" name="Equation" r:id="rId9" imgW="1422400" imgH="393700" progId="Equation.3">
              <p:embed/>
            </p:oleObj>
          </a:graphicData>
        </a:graphic>
      </p:graphicFrame>
      <p:graphicFrame>
        <p:nvGraphicFramePr>
          <p:cNvPr id="8199" name="Object 7"/>
          <p:cNvGraphicFramePr>
            <a:graphicFrameLocks noChangeAspect="1"/>
          </p:cNvGraphicFramePr>
          <p:nvPr/>
        </p:nvGraphicFramePr>
        <p:xfrm>
          <a:off x="4706938" y="2895600"/>
          <a:ext cx="4075112" cy="1447800"/>
        </p:xfrm>
        <a:graphic>
          <a:graphicData uri="http://schemas.openxmlformats.org/presentationml/2006/ole">
            <p:oleObj spid="_x0000_s3077" name="Equation" r:id="rId10" imgW="1422400" imgH="393700" progId="Equation.3">
              <p:embed/>
            </p:oleObj>
          </a:graphicData>
        </a:graphic>
      </p:graphicFrame>
      <p:graphicFrame>
        <p:nvGraphicFramePr>
          <p:cNvPr id="8200" name="Object 8"/>
          <p:cNvGraphicFramePr>
            <a:graphicFrameLocks noChangeAspect="1"/>
          </p:cNvGraphicFramePr>
          <p:nvPr/>
        </p:nvGraphicFramePr>
        <p:xfrm>
          <a:off x="4689475" y="4724400"/>
          <a:ext cx="4114800" cy="1600200"/>
        </p:xfrm>
        <a:graphic>
          <a:graphicData uri="http://schemas.openxmlformats.org/presentationml/2006/ole">
            <p:oleObj spid="_x0000_s3078" name="Equation" r:id="rId11" imgW="1688367" imgH="393529" progId="Equation.3">
              <p:embed/>
            </p:oleObj>
          </a:graphicData>
        </a:graphic>
      </p:graphicFrame>
      <p:graphicFrame>
        <p:nvGraphicFramePr>
          <p:cNvPr id="8201" name="Object 9"/>
          <p:cNvGraphicFramePr>
            <a:graphicFrameLocks noChangeAspect="1"/>
          </p:cNvGraphicFramePr>
          <p:nvPr/>
        </p:nvGraphicFramePr>
        <p:xfrm>
          <a:off x="257175" y="1108075"/>
          <a:ext cx="4038600" cy="1371600"/>
        </p:xfrm>
        <a:graphic>
          <a:graphicData uri="http://schemas.openxmlformats.org/presentationml/2006/ole">
            <p:oleObj spid="_x0000_s3079" name="Equation" r:id="rId12" imgW="1409088" imgH="393529" progId="Equation.3">
              <p:embed/>
            </p:oleObj>
          </a:graphicData>
        </a:graphic>
      </p:graphicFrame>
      <p:sp>
        <p:nvSpPr>
          <p:cNvPr id="8202" name="WordArt 10"/>
          <p:cNvSpPr>
            <a:spLocks noChangeArrowheads="1" noChangeShapeType="1" noTextEdit="1"/>
          </p:cNvSpPr>
          <p:nvPr/>
        </p:nvSpPr>
        <p:spPr bwMode="auto">
          <a:xfrm>
            <a:off x="1433513" y="1254125"/>
            <a:ext cx="131762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66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15  :  3</a:t>
            </a:r>
          </a:p>
        </p:txBody>
      </p:sp>
      <p:sp>
        <p:nvSpPr>
          <p:cNvPr id="8203" name="WordArt 11"/>
          <p:cNvSpPr>
            <a:spLocks noChangeArrowheads="1" noChangeShapeType="1" noTextEdit="1"/>
          </p:cNvSpPr>
          <p:nvPr/>
        </p:nvSpPr>
        <p:spPr bwMode="auto">
          <a:xfrm>
            <a:off x="1427163" y="1966913"/>
            <a:ext cx="131762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66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18  :  3</a:t>
            </a:r>
          </a:p>
        </p:txBody>
      </p:sp>
      <p:sp>
        <p:nvSpPr>
          <p:cNvPr id="8204" name="WordArt 12"/>
          <p:cNvSpPr>
            <a:spLocks noChangeArrowheads="1" noChangeShapeType="1" noTextEdit="1"/>
          </p:cNvSpPr>
          <p:nvPr/>
        </p:nvSpPr>
        <p:spPr bwMode="auto">
          <a:xfrm>
            <a:off x="3579813" y="1966913"/>
            <a:ext cx="304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66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6</a:t>
            </a:r>
          </a:p>
        </p:txBody>
      </p:sp>
      <p:sp>
        <p:nvSpPr>
          <p:cNvPr id="8205" name="WordArt 13"/>
          <p:cNvSpPr>
            <a:spLocks noChangeArrowheads="1" noChangeShapeType="1" noTextEdit="1"/>
          </p:cNvSpPr>
          <p:nvPr/>
        </p:nvSpPr>
        <p:spPr bwMode="auto">
          <a:xfrm>
            <a:off x="3581400" y="1254125"/>
            <a:ext cx="304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66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5</a:t>
            </a:r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>
            <a:off x="1476375" y="1828800"/>
            <a:ext cx="12954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>
            <a:off x="3498850" y="1828800"/>
            <a:ext cx="4572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8" name="WordArt 16"/>
          <p:cNvSpPr>
            <a:spLocks noChangeArrowheads="1" noChangeShapeType="1" noTextEdit="1"/>
          </p:cNvSpPr>
          <p:nvPr/>
        </p:nvSpPr>
        <p:spPr bwMode="auto">
          <a:xfrm>
            <a:off x="1377950" y="3021013"/>
            <a:ext cx="131762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66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14  :  2</a:t>
            </a:r>
          </a:p>
        </p:txBody>
      </p:sp>
      <p:sp>
        <p:nvSpPr>
          <p:cNvPr id="8209" name="WordArt 17"/>
          <p:cNvSpPr>
            <a:spLocks noChangeArrowheads="1" noChangeShapeType="1" noTextEdit="1"/>
          </p:cNvSpPr>
          <p:nvPr/>
        </p:nvSpPr>
        <p:spPr bwMode="auto">
          <a:xfrm>
            <a:off x="1371600" y="3775075"/>
            <a:ext cx="131762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66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40  :  2</a:t>
            </a:r>
          </a:p>
        </p:txBody>
      </p:sp>
      <p:sp>
        <p:nvSpPr>
          <p:cNvPr id="8210" name="WordArt 18"/>
          <p:cNvSpPr>
            <a:spLocks noChangeArrowheads="1" noChangeShapeType="1" noTextEdit="1"/>
          </p:cNvSpPr>
          <p:nvPr/>
        </p:nvSpPr>
        <p:spPr bwMode="auto">
          <a:xfrm>
            <a:off x="3359150" y="3795713"/>
            <a:ext cx="66675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66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20</a:t>
            </a:r>
          </a:p>
        </p:txBody>
      </p:sp>
      <p:sp>
        <p:nvSpPr>
          <p:cNvPr id="8211" name="WordArt 19"/>
          <p:cNvSpPr>
            <a:spLocks noChangeArrowheads="1" noChangeShapeType="1" noTextEdit="1"/>
          </p:cNvSpPr>
          <p:nvPr/>
        </p:nvSpPr>
        <p:spPr bwMode="auto">
          <a:xfrm>
            <a:off x="3525838" y="3021013"/>
            <a:ext cx="304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66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7</a:t>
            </a:r>
          </a:p>
        </p:txBody>
      </p:sp>
      <p:sp>
        <p:nvSpPr>
          <p:cNvPr id="8212" name="Line 20"/>
          <p:cNvSpPr>
            <a:spLocks noChangeShapeType="1"/>
          </p:cNvSpPr>
          <p:nvPr/>
        </p:nvSpPr>
        <p:spPr bwMode="auto">
          <a:xfrm>
            <a:off x="1420813" y="3636963"/>
            <a:ext cx="12954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" name="Line 21"/>
          <p:cNvSpPr>
            <a:spLocks noChangeShapeType="1"/>
          </p:cNvSpPr>
          <p:nvPr/>
        </p:nvSpPr>
        <p:spPr bwMode="auto">
          <a:xfrm>
            <a:off x="3443288" y="3636963"/>
            <a:ext cx="4572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" name="WordArt 22"/>
          <p:cNvSpPr>
            <a:spLocks noChangeArrowheads="1" noChangeShapeType="1" noTextEdit="1"/>
          </p:cNvSpPr>
          <p:nvPr/>
        </p:nvSpPr>
        <p:spPr bwMode="auto">
          <a:xfrm>
            <a:off x="1454150" y="4870450"/>
            <a:ext cx="131762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66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18  :  6</a:t>
            </a:r>
          </a:p>
        </p:txBody>
      </p:sp>
      <p:sp>
        <p:nvSpPr>
          <p:cNvPr id="8215" name="WordArt 23"/>
          <p:cNvSpPr>
            <a:spLocks noChangeArrowheads="1" noChangeShapeType="1" noTextEdit="1"/>
          </p:cNvSpPr>
          <p:nvPr/>
        </p:nvSpPr>
        <p:spPr bwMode="auto">
          <a:xfrm>
            <a:off x="1447800" y="5727700"/>
            <a:ext cx="131762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66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24  :  6</a:t>
            </a:r>
          </a:p>
        </p:txBody>
      </p:sp>
      <p:sp>
        <p:nvSpPr>
          <p:cNvPr id="8216" name="WordArt 24"/>
          <p:cNvSpPr>
            <a:spLocks noChangeArrowheads="1" noChangeShapeType="1" noTextEdit="1"/>
          </p:cNvSpPr>
          <p:nvPr/>
        </p:nvSpPr>
        <p:spPr bwMode="auto">
          <a:xfrm>
            <a:off x="3600450" y="5727700"/>
            <a:ext cx="304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66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4</a:t>
            </a:r>
          </a:p>
        </p:txBody>
      </p:sp>
      <p:sp>
        <p:nvSpPr>
          <p:cNvPr id="8217" name="WordArt 25"/>
          <p:cNvSpPr>
            <a:spLocks noChangeArrowheads="1" noChangeShapeType="1" noTextEdit="1"/>
          </p:cNvSpPr>
          <p:nvPr/>
        </p:nvSpPr>
        <p:spPr bwMode="auto">
          <a:xfrm>
            <a:off x="3602038" y="4870450"/>
            <a:ext cx="304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66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3</a:t>
            </a:r>
          </a:p>
        </p:txBody>
      </p:sp>
      <p:sp>
        <p:nvSpPr>
          <p:cNvPr id="8218" name="Line 26"/>
          <p:cNvSpPr>
            <a:spLocks noChangeShapeType="1"/>
          </p:cNvSpPr>
          <p:nvPr/>
        </p:nvSpPr>
        <p:spPr bwMode="auto">
          <a:xfrm>
            <a:off x="1497013" y="5527675"/>
            <a:ext cx="12954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9" name="Line 27"/>
          <p:cNvSpPr>
            <a:spLocks noChangeShapeType="1"/>
          </p:cNvSpPr>
          <p:nvPr/>
        </p:nvSpPr>
        <p:spPr bwMode="auto">
          <a:xfrm>
            <a:off x="3519488" y="5527675"/>
            <a:ext cx="4572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0" name="WordArt 28"/>
          <p:cNvSpPr>
            <a:spLocks noChangeArrowheads="1" noChangeShapeType="1" noTextEdit="1"/>
          </p:cNvSpPr>
          <p:nvPr/>
        </p:nvSpPr>
        <p:spPr bwMode="auto">
          <a:xfrm>
            <a:off x="6184900" y="4926013"/>
            <a:ext cx="151765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66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100 : 100</a:t>
            </a:r>
          </a:p>
        </p:txBody>
      </p:sp>
      <p:sp>
        <p:nvSpPr>
          <p:cNvPr id="8221" name="WordArt 29"/>
          <p:cNvSpPr>
            <a:spLocks noChangeArrowheads="1" noChangeShapeType="1" noTextEdit="1"/>
          </p:cNvSpPr>
          <p:nvPr/>
        </p:nvSpPr>
        <p:spPr bwMode="auto">
          <a:xfrm>
            <a:off x="6149975" y="5715000"/>
            <a:ext cx="162242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66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1000 : 100</a:t>
            </a:r>
          </a:p>
        </p:txBody>
      </p:sp>
      <p:sp>
        <p:nvSpPr>
          <p:cNvPr id="8222" name="WordArt 30"/>
          <p:cNvSpPr>
            <a:spLocks noChangeArrowheads="1" noChangeShapeType="1" noTextEdit="1"/>
          </p:cNvSpPr>
          <p:nvPr/>
        </p:nvSpPr>
        <p:spPr bwMode="auto">
          <a:xfrm>
            <a:off x="8134350" y="5721350"/>
            <a:ext cx="47625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66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10</a:t>
            </a:r>
          </a:p>
        </p:txBody>
      </p:sp>
      <p:sp>
        <p:nvSpPr>
          <p:cNvPr id="8223" name="Line 31"/>
          <p:cNvSpPr>
            <a:spLocks noChangeShapeType="1"/>
          </p:cNvSpPr>
          <p:nvPr/>
        </p:nvSpPr>
        <p:spPr bwMode="auto">
          <a:xfrm>
            <a:off x="6310313" y="5541963"/>
            <a:ext cx="12954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" name="Line 32"/>
          <p:cNvSpPr>
            <a:spLocks noChangeShapeType="1"/>
          </p:cNvSpPr>
          <p:nvPr/>
        </p:nvSpPr>
        <p:spPr bwMode="auto">
          <a:xfrm>
            <a:off x="8167688" y="5562600"/>
            <a:ext cx="4572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5" name="WordArt 33"/>
          <p:cNvSpPr>
            <a:spLocks noChangeArrowheads="1" noChangeShapeType="1" noTextEdit="1"/>
          </p:cNvSpPr>
          <p:nvPr/>
        </p:nvSpPr>
        <p:spPr bwMode="auto">
          <a:xfrm>
            <a:off x="5840413" y="3097213"/>
            <a:ext cx="151765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66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60  :  12</a:t>
            </a:r>
          </a:p>
        </p:txBody>
      </p:sp>
      <p:sp>
        <p:nvSpPr>
          <p:cNvPr id="8226" name="WordArt 34"/>
          <p:cNvSpPr>
            <a:spLocks noChangeArrowheads="1" noChangeShapeType="1" noTextEdit="1"/>
          </p:cNvSpPr>
          <p:nvPr/>
        </p:nvSpPr>
        <p:spPr bwMode="auto">
          <a:xfrm>
            <a:off x="5861050" y="3810000"/>
            <a:ext cx="1524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66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12  :  12</a:t>
            </a:r>
          </a:p>
        </p:txBody>
      </p:sp>
      <p:sp>
        <p:nvSpPr>
          <p:cNvPr id="8227" name="WordArt 35"/>
          <p:cNvSpPr>
            <a:spLocks noChangeArrowheads="1" noChangeShapeType="1" noTextEdit="1"/>
          </p:cNvSpPr>
          <p:nvPr/>
        </p:nvSpPr>
        <p:spPr bwMode="auto">
          <a:xfrm>
            <a:off x="8194675" y="4953000"/>
            <a:ext cx="28575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66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1</a:t>
            </a:r>
          </a:p>
        </p:txBody>
      </p:sp>
      <p:sp>
        <p:nvSpPr>
          <p:cNvPr id="8228" name="WordArt 36"/>
          <p:cNvSpPr>
            <a:spLocks noChangeArrowheads="1" noChangeShapeType="1" noTextEdit="1"/>
          </p:cNvSpPr>
          <p:nvPr/>
        </p:nvSpPr>
        <p:spPr bwMode="auto">
          <a:xfrm>
            <a:off x="8097838" y="3097213"/>
            <a:ext cx="304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66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5</a:t>
            </a:r>
          </a:p>
        </p:txBody>
      </p:sp>
      <p:sp>
        <p:nvSpPr>
          <p:cNvPr id="8229" name="Line 37"/>
          <p:cNvSpPr>
            <a:spLocks noChangeShapeType="1"/>
          </p:cNvSpPr>
          <p:nvPr/>
        </p:nvSpPr>
        <p:spPr bwMode="auto">
          <a:xfrm>
            <a:off x="5992813" y="3671888"/>
            <a:ext cx="12954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30" name="Line 38"/>
          <p:cNvSpPr>
            <a:spLocks noChangeShapeType="1"/>
          </p:cNvSpPr>
          <p:nvPr/>
        </p:nvSpPr>
        <p:spPr bwMode="auto">
          <a:xfrm>
            <a:off x="8015288" y="3671888"/>
            <a:ext cx="4572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31" name="WordArt 39"/>
          <p:cNvSpPr>
            <a:spLocks noChangeArrowheads="1" noChangeShapeType="1" noTextEdit="1"/>
          </p:cNvSpPr>
          <p:nvPr/>
        </p:nvSpPr>
        <p:spPr bwMode="auto">
          <a:xfrm>
            <a:off x="5956300" y="1274763"/>
            <a:ext cx="131762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66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25  :  5</a:t>
            </a:r>
          </a:p>
        </p:txBody>
      </p:sp>
      <p:sp>
        <p:nvSpPr>
          <p:cNvPr id="8232" name="WordArt 40"/>
          <p:cNvSpPr>
            <a:spLocks noChangeArrowheads="1" noChangeShapeType="1" noTextEdit="1"/>
          </p:cNvSpPr>
          <p:nvPr/>
        </p:nvSpPr>
        <p:spPr bwMode="auto">
          <a:xfrm>
            <a:off x="5949950" y="1987550"/>
            <a:ext cx="131762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66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35  :  5</a:t>
            </a:r>
          </a:p>
        </p:txBody>
      </p:sp>
      <p:sp>
        <p:nvSpPr>
          <p:cNvPr id="8233" name="WordArt 41"/>
          <p:cNvSpPr>
            <a:spLocks noChangeArrowheads="1" noChangeShapeType="1" noTextEdit="1"/>
          </p:cNvSpPr>
          <p:nvPr/>
        </p:nvSpPr>
        <p:spPr bwMode="auto">
          <a:xfrm>
            <a:off x="8102600" y="1987550"/>
            <a:ext cx="304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66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7</a:t>
            </a:r>
          </a:p>
        </p:txBody>
      </p:sp>
      <p:sp>
        <p:nvSpPr>
          <p:cNvPr id="8234" name="WordArt 42"/>
          <p:cNvSpPr>
            <a:spLocks noChangeArrowheads="1" noChangeShapeType="1" noTextEdit="1"/>
          </p:cNvSpPr>
          <p:nvPr/>
        </p:nvSpPr>
        <p:spPr bwMode="auto">
          <a:xfrm>
            <a:off x="8104188" y="1274763"/>
            <a:ext cx="304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66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5</a:t>
            </a:r>
          </a:p>
        </p:txBody>
      </p:sp>
      <p:sp>
        <p:nvSpPr>
          <p:cNvPr id="8235" name="Line 43"/>
          <p:cNvSpPr>
            <a:spLocks noChangeShapeType="1"/>
          </p:cNvSpPr>
          <p:nvPr/>
        </p:nvSpPr>
        <p:spPr bwMode="auto">
          <a:xfrm>
            <a:off x="5999163" y="1849438"/>
            <a:ext cx="12954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36" name="Line 44"/>
          <p:cNvSpPr>
            <a:spLocks noChangeShapeType="1"/>
          </p:cNvSpPr>
          <p:nvPr/>
        </p:nvSpPr>
        <p:spPr bwMode="auto">
          <a:xfrm>
            <a:off x="8021638" y="1849438"/>
            <a:ext cx="4572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37" name="WordArt 45"/>
          <p:cNvSpPr>
            <a:spLocks noChangeArrowheads="1" noChangeShapeType="1" noTextEdit="1"/>
          </p:cNvSpPr>
          <p:nvPr/>
        </p:nvSpPr>
        <p:spPr bwMode="auto">
          <a:xfrm>
            <a:off x="8077200" y="3810000"/>
            <a:ext cx="28575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66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8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3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3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3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3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3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3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3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3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3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3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3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3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3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30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30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0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0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30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30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0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30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3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3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3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3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3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7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8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 nodeType="clickPar">
                      <p:stCondLst>
                        <p:cond delay="0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30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30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0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3000"/>
                                        <p:tgtEl>
                                          <p:spTgt spid="8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3000" fill="hold"/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000" fill="hold"/>
                                        <p:tgtEl>
                                          <p:spTgt spid="8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000" fill="hold"/>
                                        <p:tgtEl>
                                          <p:spTgt spid="8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30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3000" fill="hold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000" fill="hold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000" fill="hold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30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3000" fill="hold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3000" fill="hold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000" fill="hold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3000"/>
                                        <p:tgtEl>
                                          <p:spTgt spid="8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3000" fill="hold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000" fill="hold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3000" fill="hold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30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3000" fill="hold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3000" fill="hold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3000" fill="hold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 nodeType="clickPar">
                      <p:stCondLst>
                        <p:cond delay="0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30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3000" fill="hold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3000" fill="hold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0" fill="hold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30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3000" fill="hold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3000" fill="hold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3000" fill="hold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30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300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300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300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30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3000" fill="hold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000" fill="hold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000" fill="hold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30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3000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3000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3000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3000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3000" fill="hold"/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3000" fill="hold"/>
                                        <p:tgtEl>
                                          <p:spTgt spid="8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3000" fill="hold"/>
                                        <p:tgtEl>
                                          <p:spTgt spid="8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8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 nodeType="clickPar">
                      <p:stCondLst>
                        <p:cond delay="0"/>
                      </p:stCondLst>
                      <p:childTnLst>
                        <p:par>
                          <p:cTn id="2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30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30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30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30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30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30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30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30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30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30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30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30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30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3000" fill="hold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3000" fill="hold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3000" fill="hold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30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30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30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30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30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5" dur="30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30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30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0"/>
                  </p:tgtEl>
                </p:cond>
              </p:nextCondLst>
            </p:seq>
          </p:childTnLst>
        </p:cTn>
      </p:par>
    </p:tnLst>
    <p:bldLst>
      <p:bldP spid="8195" grpId="0" animBg="1"/>
      <p:bldP spid="8202" grpId="0" animBg="1"/>
      <p:bldP spid="8203" grpId="0" animBg="1"/>
      <p:bldP spid="8204" grpId="0" animBg="1"/>
      <p:bldP spid="8205" grpId="0" animBg="1"/>
      <p:bldP spid="8206" grpId="0" animBg="1"/>
      <p:bldP spid="8207" grpId="0" animBg="1"/>
      <p:bldP spid="8208" grpId="0" animBg="1"/>
      <p:bldP spid="8209" grpId="0" animBg="1"/>
      <p:bldP spid="8210" grpId="0" animBg="1"/>
      <p:bldP spid="8211" grpId="0" animBg="1"/>
      <p:bldP spid="8212" grpId="0" animBg="1"/>
      <p:bldP spid="8213" grpId="0" animBg="1"/>
      <p:bldP spid="8214" grpId="0" animBg="1"/>
      <p:bldP spid="8215" grpId="0" animBg="1"/>
      <p:bldP spid="8216" grpId="0" animBg="1"/>
      <p:bldP spid="8217" grpId="0" animBg="1"/>
      <p:bldP spid="8218" grpId="0" animBg="1"/>
      <p:bldP spid="8219" grpId="0" animBg="1"/>
      <p:bldP spid="8220" grpId="0" animBg="1"/>
      <p:bldP spid="8221" grpId="0" animBg="1"/>
      <p:bldP spid="8222" grpId="0" animBg="1"/>
      <p:bldP spid="8223" grpId="0" animBg="1"/>
      <p:bldP spid="8224" grpId="0" animBg="1"/>
      <p:bldP spid="8225" grpId="0" animBg="1"/>
      <p:bldP spid="8226" grpId="0" animBg="1"/>
      <p:bldP spid="8227" grpId="0" animBg="1"/>
      <p:bldP spid="8228" grpId="0" animBg="1"/>
      <p:bldP spid="8229" grpId="0" animBg="1"/>
      <p:bldP spid="8230" grpId="0" animBg="1"/>
      <p:bldP spid="8231" grpId="0" animBg="1"/>
      <p:bldP spid="8232" grpId="0" animBg="1"/>
      <p:bldP spid="8233" grpId="0" animBg="1"/>
      <p:bldP spid="8234" grpId="0" animBg="1"/>
      <p:bldP spid="8235" grpId="0" animBg="1"/>
      <p:bldP spid="8236" grpId="0" animBg="1"/>
      <p:bldP spid="82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2"/>
          <p:cNvSpPr>
            <a:spLocks noChangeArrowheads="1" noChangeShapeType="1" noTextEdit="1"/>
          </p:cNvSpPr>
          <p:nvPr/>
        </p:nvSpPr>
        <p:spPr bwMode="auto">
          <a:xfrm>
            <a:off x="304800" y="0"/>
            <a:ext cx="77724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Bài 4 : Quy đồng mẫu số các phân số :</a:t>
            </a:r>
            <a:endParaRPr lang="en-US" sz="3600" b="1" kern="10">
              <a:ln w="9525">
                <a:noFill/>
                <a:round/>
                <a:headEnd/>
                <a:tailEnd/>
              </a:ln>
              <a:solidFill>
                <a:srgbClr val="008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>
            <p:ph/>
          </p:nvPr>
        </p:nvGraphicFramePr>
        <p:xfrm>
          <a:off x="304800" y="1295400"/>
          <a:ext cx="2719388" cy="1219200"/>
        </p:xfrm>
        <a:graphic>
          <a:graphicData uri="http://schemas.openxmlformats.org/presentationml/2006/ole">
            <p:oleObj spid="_x0000_s4098" name="Equation" r:id="rId6" imgW="482391" imgH="393529" progId="Equation.3">
              <p:embed/>
            </p:oleObj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4724400" y="1143000"/>
          <a:ext cx="3890963" cy="1219200"/>
        </p:xfrm>
        <a:graphic>
          <a:graphicData uri="http://schemas.openxmlformats.org/presentationml/2006/ole">
            <p:oleObj spid="_x0000_s4099" name="Equation" r:id="rId7" imgW="660113" imgH="393529" progId="Equation.3">
              <p:embed/>
            </p:oleObj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304800" y="3200400"/>
          <a:ext cx="3200400" cy="1219200"/>
        </p:xfrm>
        <a:graphic>
          <a:graphicData uri="http://schemas.openxmlformats.org/presentationml/2006/ole">
            <p:oleObj spid="_x0000_s4100" name="Equation" r:id="rId8" imgW="799753" imgH="393529" progId="Equation.3">
              <p:embed/>
            </p:oleObj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304800" y="4876800"/>
          <a:ext cx="3200400" cy="1219200"/>
        </p:xfrm>
        <a:graphic>
          <a:graphicData uri="http://schemas.openxmlformats.org/presentationml/2006/ole">
            <p:oleObj spid="_x0000_s4101" name="Equation" r:id="rId9" imgW="799753" imgH="393529" progId="Equation.3">
              <p:embed/>
            </p:oleObj>
          </a:graphicData>
        </a:graphic>
      </p:graphicFrame>
      <p:graphicFrame>
        <p:nvGraphicFramePr>
          <p:cNvPr id="9223" name="Object 7"/>
          <p:cNvGraphicFramePr>
            <a:graphicFrameLocks noChangeAspect="1"/>
          </p:cNvGraphicFramePr>
          <p:nvPr/>
        </p:nvGraphicFramePr>
        <p:xfrm>
          <a:off x="4749800" y="2514600"/>
          <a:ext cx="3860800" cy="1219200"/>
        </p:xfrm>
        <a:graphic>
          <a:graphicData uri="http://schemas.openxmlformats.org/presentationml/2006/ole">
            <p:oleObj spid="_x0000_s4102" name="Equation" r:id="rId10" imgW="965200" imgH="393700" progId="Equation.3">
              <p:embed/>
            </p:oleObj>
          </a:graphicData>
        </a:graphic>
      </p:graphicFrame>
      <p:graphicFrame>
        <p:nvGraphicFramePr>
          <p:cNvPr id="9224" name="Object 8"/>
          <p:cNvGraphicFramePr>
            <a:graphicFrameLocks noChangeAspect="1"/>
          </p:cNvGraphicFramePr>
          <p:nvPr/>
        </p:nvGraphicFramePr>
        <p:xfrm>
          <a:off x="4724400" y="3886200"/>
          <a:ext cx="3886200" cy="1219200"/>
        </p:xfrm>
        <a:graphic>
          <a:graphicData uri="http://schemas.openxmlformats.org/presentationml/2006/ole">
            <p:oleObj spid="_x0000_s4103" name="Equation" r:id="rId11" imgW="952087" imgH="393529" progId="Equation.3">
              <p:embed/>
            </p:oleObj>
          </a:graphicData>
        </a:graphic>
      </p:graphicFrame>
      <p:graphicFrame>
        <p:nvGraphicFramePr>
          <p:cNvPr id="9225" name="Object 9"/>
          <p:cNvGraphicFramePr>
            <a:graphicFrameLocks noChangeAspect="1"/>
          </p:cNvGraphicFramePr>
          <p:nvPr/>
        </p:nvGraphicFramePr>
        <p:xfrm>
          <a:off x="4762500" y="5257800"/>
          <a:ext cx="3860800" cy="1219200"/>
        </p:xfrm>
        <a:graphic>
          <a:graphicData uri="http://schemas.openxmlformats.org/presentationml/2006/ole">
            <p:oleObj spid="_x0000_s4104" name="Equation" r:id="rId12" imgW="965200" imgH="393700" progId="Equation.3">
              <p:embed/>
            </p:oleObj>
          </a:graphicData>
        </a:graphic>
      </p:graphicFrame>
      <p:sp>
        <p:nvSpPr>
          <p:cNvPr id="9226" name="WordArt 10"/>
          <p:cNvSpPr>
            <a:spLocks noChangeArrowheads="1" noChangeShapeType="1" noTextEdit="1"/>
          </p:cNvSpPr>
          <p:nvPr/>
        </p:nvSpPr>
        <p:spPr bwMode="auto">
          <a:xfrm>
            <a:off x="1058863" y="3238500"/>
            <a:ext cx="131762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3  x  7</a:t>
            </a:r>
          </a:p>
        </p:txBody>
      </p:sp>
      <p:sp>
        <p:nvSpPr>
          <p:cNvPr id="9227" name="WordArt 11"/>
          <p:cNvSpPr>
            <a:spLocks noChangeArrowheads="1" noChangeShapeType="1" noTextEdit="1"/>
          </p:cNvSpPr>
          <p:nvPr/>
        </p:nvSpPr>
        <p:spPr bwMode="auto">
          <a:xfrm>
            <a:off x="1052513" y="3951288"/>
            <a:ext cx="131762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5  x  7</a:t>
            </a:r>
          </a:p>
        </p:txBody>
      </p:sp>
      <p:sp>
        <p:nvSpPr>
          <p:cNvPr id="9228" name="WordArt 12"/>
          <p:cNvSpPr>
            <a:spLocks noChangeArrowheads="1" noChangeShapeType="1" noTextEdit="1"/>
          </p:cNvSpPr>
          <p:nvPr/>
        </p:nvSpPr>
        <p:spPr bwMode="auto">
          <a:xfrm>
            <a:off x="2851150" y="3238500"/>
            <a:ext cx="61595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21</a:t>
            </a:r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>
            <a:off x="1101725" y="3813175"/>
            <a:ext cx="1295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>
            <a:off x="2971800" y="3813175"/>
            <a:ext cx="457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1" name="WordArt 15"/>
          <p:cNvSpPr>
            <a:spLocks noChangeArrowheads="1" noChangeShapeType="1" noTextEdit="1"/>
          </p:cNvSpPr>
          <p:nvPr/>
        </p:nvSpPr>
        <p:spPr bwMode="auto">
          <a:xfrm>
            <a:off x="2857500" y="3943350"/>
            <a:ext cx="61595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35</a:t>
            </a:r>
          </a:p>
        </p:txBody>
      </p:sp>
      <p:sp>
        <p:nvSpPr>
          <p:cNvPr id="9232" name="WordArt 16"/>
          <p:cNvSpPr>
            <a:spLocks noChangeArrowheads="1" noChangeShapeType="1" noTextEdit="1"/>
          </p:cNvSpPr>
          <p:nvPr/>
        </p:nvSpPr>
        <p:spPr bwMode="auto">
          <a:xfrm>
            <a:off x="1073150" y="4906963"/>
            <a:ext cx="131762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4  x  5</a:t>
            </a:r>
          </a:p>
        </p:txBody>
      </p:sp>
      <p:sp>
        <p:nvSpPr>
          <p:cNvPr id="9233" name="WordArt 17"/>
          <p:cNvSpPr>
            <a:spLocks noChangeArrowheads="1" noChangeShapeType="1" noTextEdit="1"/>
          </p:cNvSpPr>
          <p:nvPr/>
        </p:nvSpPr>
        <p:spPr bwMode="auto">
          <a:xfrm>
            <a:off x="1066800" y="5619750"/>
            <a:ext cx="131762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7  x  5</a:t>
            </a:r>
          </a:p>
        </p:txBody>
      </p:sp>
      <p:sp>
        <p:nvSpPr>
          <p:cNvPr id="9234" name="WordArt 18"/>
          <p:cNvSpPr>
            <a:spLocks noChangeArrowheads="1" noChangeShapeType="1" noTextEdit="1"/>
          </p:cNvSpPr>
          <p:nvPr/>
        </p:nvSpPr>
        <p:spPr bwMode="auto">
          <a:xfrm>
            <a:off x="2865438" y="4906963"/>
            <a:ext cx="61595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20</a:t>
            </a:r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>
            <a:off x="1116013" y="5481638"/>
            <a:ext cx="1295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>
            <a:off x="2967038" y="5481638"/>
            <a:ext cx="457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7" name="WordArt 21"/>
          <p:cNvSpPr>
            <a:spLocks noChangeArrowheads="1" noChangeShapeType="1" noTextEdit="1"/>
          </p:cNvSpPr>
          <p:nvPr/>
        </p:nvSpPr>
        <p:spPr bwMode="auto">
          <a:xfrm>
            <a:off x="2871788" y="5611813"/>
            <a:ext cx="61595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35</a:t>
            </a:r>
          </a:p>
        </p:txBody>
      </p:sp>
      <p:sp>
        <p:nvSpPr>
          <p:cNvPr id="9238" name="WordArt 22"/>
          <p:cNvSpPr>
            <a:spLocks noChangeArrowheads="1" noChangeShapeType="1" noTextEdit="1"/>
          </p:cNvSpPr>
          <p:nvPr/>
        </p:nvSpPr>
        <p:spPr bwMode="auto">
          <a:xfrm>
            <a:off x="5695950" y="2514600"/>
            <a:ext cx="1752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1 x 5 x 2</a:t>
            </a:r>
          </a:p>
        </p:txBody>
      </p:sp>
      <p:sp>
        <p:nvSpPr>
          <p:cNvPr id="9239" name="WordArt 23"/>
          <p:cNvSpPr>
            <a:spLocks noChangeArrowheads="1" noChangeShapeType="1" noTextEdit="1"/>
          </p:cNvSpPr>
          <p:nvPr/>
        </p:nvSpPr>
        <p:spPr bwMode="auto">
          <a:xfrm>
            <a:off x="5657850" y="3200400"/>
            <a:ext cx="1752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4 x 5 x 2</a:t>
            </a:r>
          </a:p>
        </p:txBody>
      </p:sp>
      <p:sp>
        <p:nvSpPr>
          <p:cNvPr id="9240" name="Line 24"/>
          <p:cNvSpPr>
            <a:spLocks noChangeShapeType="1"/>
          </p:cNvSpPr>
          <p:nvPr/>
        </p:nvSpPr>
        <p:spPr bwMode="auto">
          <a:xfrm>
            <a:off x="5697538" y="3146425"/>
            <a:ext cx="17526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1" name="WordArt 25"/>
          <p:cNvSpPr>
            <a:spLocks noChangeArrowheads="1" noChangeShapeType="1" noTextEdit="1"/>
          </p:cNvSpPr>
          <p:nvPr/>
        </p:nvSpPr>
        <p:spPr bwMode="auto">
          <a:xfrm>
            <a:off x="8001000" y="2514600"/>
            <a:ext cx="61595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10</a:t>
            </a:r>
          </a:p>
        </p:txBody>
      </p:sp>
      <p:sp>
        <p:nvSpPr>
          <p:cNvPr id="9242" name="Line 26"/>
          <p:cNvSpPr>
            <a:spLocks noChangeShapeType="1"/>
          </p:cNvSpPr>
          <p:nvPr/>
        </p:nvSpPr>
        <p:spPr bwMode="auto">
          <a:xfrm>
            <a:off x="8083550" y="3108325"/>
            <a:ext cx="457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3" name="WordArt 27"/>
          <p:cNvSpPr>
            <a:spLocks noChangeArrowheads="1" noChangeShapeType="1" noTextEdit="1"/>
          </p:cNvSpPr>
          <p:nvPr/>
        </p:nvSpPr>
        <p:spPr bwMode="auto">
          <a:xfrm>
            <a:off x="8001000" y="3200400"/>
            <a:ext cx="6159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40</a:t>
            </a:r>
          </a:p>
        </p:txBody>
      </p:sp>
      <p:sp>
        <p:nvSpPr>
          <p:cNvPr id="9244" name="WordArt 28"/>
          <p:cNvSpPr>
            <a:spLocks noChangeArrowheads="1" noChangeShapeType="1" noTextEdit="1"/>
          </p:cNvSpPr>
          <p:nvPr/>
        </p:nvSpPr>
        <p:spPr bwMode="auto">
          <a:xfrm>
            <a:off x="5740400" y="3886200"/>
            <a:ext cx="1752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1 x 4 x 2</a:t>
            </a:r>
          </a:p>
        </p:txBody>
      </p:sp>
      <p:sp>
        <p:nvSpPr>
          <p:cNvPr id="9245" name="WordArt 29"/>
          <p:cNvSpPr>
            <a:spLocks noChangeArrowheads="1" noChangeShapeType="1" noTextEdit="1"/>
          </p:cNvSpPr>
          <p:nvPr/>
        </p:nvSpPr>
        <p:spPr bwMode="auto">
          <a:xfrm>
            <a:off x="5753100" y="4572000"/>
            <a:ext cx="1752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5 x 4 x 2</a:t>
            </a:r>
          </a:p>
        </p:txBody>
      </p:sp>
      <p:sp>
        <p:nvSpPr>
          <p:cNvPr id="9246" name="Line 30"/>
          <p:cNvSpPr>
            <a:spLocks noChangeShapeType="1"/>
          </p:cNvSpPr>
          <p:nvPr/>
        </p:nvSpPr>
        <p:spPr bwMode="auto">
          <a:xfrm>
            <a:off x="5753100" y="4514850"/>
            <a:ext cx="17526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7" name="WordArt 31"/>
          <p:cNvSpPr>
            <a:spLocks noChangeArrowheads="1" noChangeShapeType="1" noTextEdit="1"/>
          </p:cNvSpPr>
          <p:nvPr/>
        </p:nvSpPr>
        <p:spPr bwMode="auto">
          <a:xfrm>
            <a:off x="8140700" y="3886200"/>
            <a:ext cx="3937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8</a:t>
            </a:r>
          </a:p>
        </p:txBody>
      </p:sp>
      <p:sp>
        <p:nvSpPr>
          <p:cNvPr id="9248" name="Line 32"/>
          <p:cNvSpPr>
            <a:spLocks noChangeShapeType="1"/>
          </p:cNvSpPr>
          <p:nvPr/>
        </p:nvSpPr>
        <p:spPr bwMode="auto">
          <a:xfrm>
            <a:off x="8108950" y="4479925"/>
            <a:ext cx="457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9" name="WordArt 33"/>
          <p:cNvSpPr>
            <a:spLocks noChangeArrowheads="1" noChangeShapeType="1" noTextEdit="1"/>
          </p:cNvSpPr>
          <p:nvPr/>
        </p:nvSpPr>
        <p:spPr bwMode="auto">
          <a:xfrm>
            <a:off x="7994650" y="4572000"/>
            <a:ext cx="6159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40</a:t>
            </a:r>
          </a:p>
        </p:txBody>
      </p:sp>
      <p:sp>
        <p:nvSpPr>
          <p:cNvPr id="9250" name="WordArt 34"/>
          <p:cNvSpPr>
            <a:spLocks noChangeArrowheads="1" noChangeShapeType="1" noTextEdit="1"/>
          </p:cNvSpPr>
          <p:nvPr/>
        </p:nvSpPr>
        <p:spPr bwMode="auto">
          <a:xfrm>
            <a:off x="5740400" y="5257800"/>
            <a:ext cx="1752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1 x 4 x 5</a:t>
            </a:r>
          </a:p>
        </p:txBody>
      </p:sp>
      <p:sp>
        <p:nvSpPr>
          <p:cNvPr id="9251" name="WordArt 35"/>
          <p:cNvSpPr>
            <a:spLocks noChangeArrowheads="1" noChangeShapeType="1" noTextEdit="1"/>
          </p:cNvSpPr>
          <p:nvPr/>
        </p:nvSpPr>
        <p:spPr bwMode="auto">
          <a:xfrm>
            <a:off x="5740400" y="5943600"/>
            <a:ext cx="1752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2 x 4 x 5</a:t>
            </a:r>
          </a:p>
        </p:txBody>
      </p:sp>
      <p:sp>
        <p:nvSpPr>
          <p:cNvPr id="9252" name="Line 36"/>
          <p:cNvSpPr>
            <a:spLocks noChangeShapeType="1"/>
          </p:cNvSpPr>
          <p:nvPr/>
        </p:nvSpPr>
        <p:spPr bwMode="auto">
          <a:xfrm>
            <a:off x="5791200" y="5867400"/>
            <a:ext cx="17526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53" name="WordArt 37"/>
          <p:cNvSpPr>
            <a:spLocks noChangeArrowheads="1" noChangeShapeType="1" noTextEdit="1"/>
          </p:cNvSpPr>
          <p:nvPr/>
        </p:nvSpPr>
        <p:spPr bwMode="auto">
          <a:xfrm>
            <a:off x="7988300" y="5257800"/>
            <a:ext cx="61595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20</a:t>
            </a:r>
          </a:p>
        </p:txBody>
      </p:sp>
      <p:sp>
        <p:nvSpPr>
          <p:cNvPr id="9254" name="Line 38"/>
          <p:cNvSpPr>
            <a:spLocks noChangeShapeType="1"/>
          </p:cNvSpPr>
          <p:nvPr/>
        </p:nvSpPr>
        <p:spPr bwMode="auto">
          <a:xfrm>
            <a:off x="8108950" y="5851525"/>
            <a:ext cx="457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55" name="WordArt 39"/>
          <p:cNvSpPr>
            <a:spLocks noChangeArrowheads="1" noChangeShapeType="1" noTextEdit="1"/>
          </p:cNvSpPr>
          <p:nvPr/>
        </p:nvSpPr>
        <p:spPr bwMode="auto">
          <a:xfrm>
            <a:off x="7994650" y="5943600"/>
            <a:ext cx="6159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40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2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5" dur="2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2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1" dur="2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4" dur="2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9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0" dur="2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3" dur="2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6" dur="2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9" dur="2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2" dur="2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5" dur="2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2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9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 nodeType="clickPar">
                      <p:stCondLst>
                        <p:cond delay="0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1" dur="2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4" dur="2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7" dur="2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0" dur="2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3" dur="20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6" dur="20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9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 nodeType="clickPar">
                      <p:stCondLst>
                        <p:cond delay="0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2" dur="20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5" dur="20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8" dur="20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1" dur="20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4" dur="20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7" dur="20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4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9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 nodeType="clickPar">
                      <p:stCondLst>
                        <p:cond delay="0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3" dur="20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6" dur="2000"/>
                                        <p:tgtEl>
                                          <p:spTgt spid="9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9" dur="2000"/>
                                        <p:tgtEl>
                                          <p:spTgt spid="92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2" dur="2000"/>
                                        <p:tgtEl>
                                          <p:spTgt spid="9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5" dur="2000"/>
                                        <p:tgtEl>
                                          <p:spTgt spid="92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8" dur="2000"/>
                                        <p:tgtEl>
                                          <p:spTgt spid="9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5"/>
                  </p:tgtEl>
                </p:cond>
              </p:nextCondLst>
            </p:seq>
          </p:childTnLst>
        </p:cTn>
      </p:par>
    </p:tnLst>
    <p:bldLst>
      <p:bldP spid="9218" grpId="0" animBg="1"/>
      <p:bldP spid="9226" grpId="0" animBg="1"/>
      <p:bldP spid="9227" grpId="0" animBg="1"/>
      <p:bldP spid="9228" grpId="0" animBg="1"/>
      <p:bldP spid="9229" grpId="0" animBg="1"/>
      <p:bldP spid="9230" grpId="0" animBg="1"/>
      <p:bldP spid="9231" grpId="0" animBg="1"/>
      <p:bldP spid="9232" grpId="0" animBg="1"/>
      <p:bldP spid="9233" grpId="0" animBg="1"/>
      <p:bldP spid="9234" grpId="0" animBg="1"/>
      <p:bldP spid="9235" grpId="0" animBg="1"/>
      <p:bldP spid="9236" grpId="0" animBg="1"/>
      <p:bldP spid="9237" grpId="0" animBg="1"/>
      <p:bldP spid="9238" grpId="0" animBg="1"/>
      <p:bldP spid="9239" grpId="0" animBg="1"/>
      <p:bldP spid="9240" grpId="0" animBg="1"/>
      <p:bldP spid="9241" grpId="0" animBg="1"/>
      <p:bldP spid="9242" grpId="0" animBg="1"/>
      <p:bldP spid="9243" grpId="0" animBg="1"/>
      <p:bldP spid="9244" grpId="0" animBg="1"/>
      <p:bldP spid="9245" grpId="0" animBg="1"/>
      <p:bldP spid="9246" grpId="0" animBg="1"/>
      <p:bldP spid="9247" grpId="0" animBg="1"/>
      <p:bldP spid="9248" grpId="0" animBg="1"/>
      <p:bldP spid="9249" grpId="0" animBg="1"/>
      <p:bldP spid="9250" grpId="0" animBg="1"/>
      <p:bldP spid="9251" grpId="0" animBg="1"/>
      <p:bldP spid="9252" grpId="0" animBg="1"/>
      <p:bldP spid="9253" grpId="0" animBg="1"/>
      <p:bldP spid="9254" grpId="0" animBg="1"/>
      <p:bldP spid="92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2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86868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10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Bài 5 : Sắp xếp các phân số     ;     ;     ;     </a:t>
            </a:r>
          </a:p>
          <a:p>
            <a:pPr algn="ctr"/>
            <a:r>
              <a:rPr lang="vi-VN" sz="10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theo thứ tự từ bé đến lớn :</a:t>
            </a:r>
            <a:endParaRPr lang="en-US" sz="1000" b="1" kern="1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6477000" y="-44450"/>
          <a:ext cx="608013" cy="1568450"/>
        </p:xfrm>
        <a:graphic>
          <a:graphicData uri="http://schemas.openxmlformats.org/presentationml/2006/ole">
            <p:oleObj spid="_x0000_s5122" name="Equation" r:id="rId6" imgW="152334" imgH="393529" progId="Equation.3">
              <p:embed/>
            </p:oleObj>
          </a:graphicData>
        </a:graphic>
      </p:graphicFrame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5715000" y="-123825"/>
          <a:ext cx="557213" cy="1568450"/>
        </p:xfrm>
        <a:graphic>
          <a:graphicData uri="http://schemas.openxmlformats.org/presentationml/2006/ole">
            <p:oleObj spid="_x0000_s5123" name="Equation" r:id="rId7" imgW="139639" imgH="393529" progId="Equation.3">
              <p:embed/>
            </p:oleObj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7392988" y="-123825"/>
          <a:ext cx="608012" cy="1568450"/>
        </p:xfrm>
        <a:graphic>
          <a:graphicData uri="http://schemas.openxmlformats.org/presentationml/2006/ole">
            <p:oleObj spid="_x0000_s5124" name="Equation" r:id="rId8" imgW="152334" imgH="393529" progId="Equation.3">
              <p:embed/>
            </p:oleObj>
          </a:graphicData>
        </a:graphic>
      </p:graphicFrame>
      <p:graphicFrame>
        <p:nvGraphicFramePr>
          <p:cNvPr id="10246" name="Object 6"/>
          <p:cNvGraphicFramePr>
            <a:graphicFrameLocks noChangeAspect="1"/>
          </p:cNvGraphicFramePr>
          <p:nvPr/>
        </p:nvGraphicFramePr>
        <p:xfrm>
          <a:off x="7997825" y="-144463"/>
          <a:ext cx="608013" cy="1568451"/>
        </p:xfrm>
        <a:graphic>
          <a:graphicData uri="http://schemas.openxmlformats.org/presentationml/2006/ole">
            <p:oleObj spid="_x0000_s5125" name="Equation" r:id="rId9" imgW="152334" imgH="393529" progId="Equation.3">
              <p:embed/>
            </p:oleObj>
          </a:graphicData>
        </a:graphic>
      </p:graphicFrame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1981200" y="4703763"/>
            <a:ext cx="4953000" cy="0"/>
          </a:xfrm>
          <a:prstGeom prst="line">
            <a:avLst/>
          </a:prstGeom>
          <a:noFill/>
          <a:ln w="76200">
            <a:solidFill>
              <a:srgbClr val="009900"/>
            </a:solidFill>
            <a:prstDash val="lgDashDot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0248" name="Object 8"/>
          <p:cNvGraphicFramePr>
            <a:graphicFrameLocks noChangeAspect="1"/>
          </p:cNvGraphicFramePr>
          <p:nvPr/>
        </p:nvGraphicFramePr>
        <p:xfrm>
          <a:off x="1909763" y="3735388"/>
          <a:ext cx="733425" cy="1890712"/>
        </p:xfrm>
        <a:graphic>
          <a:graphicData uri="http://schemas.openxmlformats.org/presentationml/2006/ole">
            <p:oleObj spid="_x0000_s5126" name="Equation" r:id="rId10" imgW="152334" imgH="393529" progId="Equation.3">
              <p:embed/>
            </p:oleObj>
          </a:graphicData>
        </a:graphic>
      </p:graphicFrame>
      <p:graphicFrame>
        <p:nvGraphicFramePr>
          <p:cNvPr id="10249" name="Object 9"/>
          <p:cNvGraphicFramePr>
            <a:graphicFrameLocks noChangeAspect="1"/>
          </p:cNvGraphicFramePr>
          <p:nvPr/>
        </p:nvGraphicFramePr>
        <p:xfrm>
          <a:off x="3414713" y="3733800"/>
          <a:ext cx="671512" cy="1890713"/>
        </p:xfrm>
        <a:graphic>
          <a:graphicData uri="http://schemas.openxmlformats.org/presentationml/2006/ole">
            <p:oleObj spid="_x0000_s5127" name="Equation" r:id="rId11" imgW="139639" imgH="393529" progId="Equation.3">
              <p:embed/>
            </p:oleObj>
          </a:graphicData>
        </a:graphic>
      </p:graphicFrame>
      <p:graphicFrame>
        <p:nvGraphicFramePr>
          <p:cNvPr id="10250" name="Object 10"/>
          <p:cNvGraphicFramePr>
            <a:graphicFrameLocks noChangeAspect="1"/>
          </p:cNvGraphicFramePr>
          <p:nvPr/>
        </p:nvGraphicFramePr>
        <p:xfrm>
          <a:off x="4846638" y="3733800"/>
          <a:ext cx="733425" cy="1890713"/>
        </p:xfrm>
        <a:graphic>
          <a:graphicData uri="http://schemas.openxmlformats.org/presentationml/2006/ole">
            <p:oleObj spid="_x0000_s5128" name="Equation" r:id="rId12" imgW="152334" imgH="393529" progId="Equation.3">
              <p:embed/>
            </p:oleObj>
          </a:graphicData>
        </a:graphic>
      </p:graphicFrame>
      <p:graphicFrame>
        <p:nvGraphicFramePr>
          <p:cNvPr id="10251" name="Object 11"/>
          <p:cNvGraphicFramePr>
            <a:graphicFrameLocks noChangeAspect="1"/>
          </p:cNvGraphicFramePr>
          <p:nvPr/>
        </p:nvGraphicFramePr>
        <p:xfrm>
          <a:off x="6218238" y="3733800"/>
          <a:ext cx="731837" cy="1890713"/>
        </p:xfrm>
        <a:graphic>
          <a:graphicData uri="http://schemas.openxmlformats.org/presentationml/2006/ole">
            <p:oleObj spid="_x0000_s5129" name="Equation" r:id="rId13" imgW="152334" imgH="39352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102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2"/>
          <p:cNvSpPr>
            <a:spLocks noChangeArrowheads="1" noChangeShapeType="1" noTextEdit="1"/>
          </p:cNvSpPr>
          <p:nvPr/>
        </p:nvSpPr>
        <p:spPr bwMode="auto">
          <a:xfrm>
            <a:off x="381000" y="304800"/>
            <a:ext cx="3810000" cy="1219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3. Củng cố :</a:t>
            </a:r>
          </a:p>
        </p:txBody>
      </p:sp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395288" y="4470400"/>
          <a:ext cx="8077200" cy="1924050"/>
        </p:xfrm>
        <a:graphic>
          <a:graphicData uri="http://schemas.openxmlformats.org/presentationml/2006/ole">
            <p:oleObj spid="_x0000_s6146" name="Equation" r:id="rId7" imgW="1816100" imgH="431800" progId="Equation.3">
              <p:embed/>
            </p:oleObj>
          </a:graphicData>
        </a:graphic>
      </p:graphicFrame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5334000" y="5562600"/>
            <a:ext cx="762000" cy="838200"/>
          </a:xfrm>
          <a:prstGeom prst="rect">
            <a:avLst/>
          </a:prstGeom>
          <a:solidFill>
            <a:srgbClr val="33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7696200" y="4440238"/>
            <a:ext cx="762000" cy="838200"/>
          </a:xfrm>
          <a:prstGeom prst="rect">
            <a:avLst/>
          </a:prstGeom>
          <a:solidFill>
            <a:srgbClr val="33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7716838" y="5507038"/>
            <a:ext cx="762000" cy="838200"/>
          </a:xfrm>
          <a:prstGeom prst="rect">
            <a:avLst/>
          </a:prstGeom>
          <a:solidFill>
            <a:srgbClr val="33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1" name="WordArt 7"/>
          <p:cNvSpPr>
            <a:spLocks noChangeArrowheads="1" noChangeShapeType="1" noTextEdit="1"/>
          </p:cNvSpPr>
          <p:nvPr/>
        </p:nvSpPr>
        <p:spPr bwMode="auto">
          <a:xfrm>
            <a:off x="304800" y="2514600"/>
            <a:ext cx="7639050" cy="1200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Điền số thích hợp vào ô trống :</a:t>
            </a:r>
          </a:p>
        </p:txBody>
      </p:sp>
      <p:sp>
        <p:nvSpPr>
          <p:cNvPr id="11272" name="WordArt 8"/>
          <p:cNvSpPr>
            <a:spLocks noChangeArrowheads="1" noChangeShapeType="1" noTextEdit="1"/>
          </p:cNvSpPr>
          <p:nvPr/>
        </p:nvSpPr>
        <p:spPr bwMode="auto">
          <a:xfrm>
            <a:off x="5521325" y="56769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9</a:t>
            </a:r>
          </a:p>
        </p:txBody>
      </p:sp>
      <p:sp>
        <p:nvSpPr>
          <p:cNvPr id="11273" name="WordArt 9"/>
          <p:cNvSpPr>
            <a:spLocks noChangeArrowheads="1" noChangeShapeType="1" noTextEdit="1"/>
          </p:cNvSpPr>
          <p:nvPr/>
        </p:nvSpPr>
        <p:spPr bwMode="auto">
          <a:xfrm>
            <a:off x="7924800" y="4551363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8</a:t>
            </a:r>
          </a:p>
        </p:txBody>
      </p:sp>
      <p:sp>
        <p:nvSpPr>
          <p:cNvPr id="11274" name="WordArt 10"/>
          <p:cNvSpPr>
            <a:spLocks noChangeArrowheads="1" noChangeShapeType="1" noTextEdit="1"/>
          </p:cNvSpPr>
          <p:nvPr/>
        </p:nvSpPr>
        <p:spPr bwMode="auto">
          <a:xfrm>
            <a:off x="7751763" y="5597525"/>
            <a:ext cx="685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12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2819400" y="4370388"/>
            <a:ext cx="727075" cy="893762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6" name="WordArt 12"/>
          <p:cNvSpPr>
            <a:spLocks noChangeArrowheads="1" noChangeShapeType="1" noTextEdit="1"/>
          </p:cNvSpPr>
          <p:nvPr/>
        </p:nvSpPr>
        <p:spPr bwMode="auto">
          <a:xfrm>
            <a:off x="2992438" y="4513263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1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0"/>
                  </p:tgtEl>
                </p:cond>
              </p:nextCondLst>
            </p:seq>
          </p:childTnLst>
        </p:cTn>
      </p:par>
    </p:tnLst>
    <p:bldLst>
      <p:bldP spid="11266" grpId="0" animBg="1"/>
      <p:bldP spid="11268" grpId="0" animBg="1"/>
      <p:bldP spid="11269" grpId="0" animBg="1"/>
      <p:bldP spid="11270" grpId="0" animBg="1"/>
      <p:bldP spid="11271" grpId="0" animBg="1"/>
      <p:bldP spid="11272" grpId="0" animBg="1"/>
      <p:bldP spid="11273" grpId="0" animBg="1"/>
      <p:bldP spid="11274" grpId="0" animBg="1"/>
      <p:bldP spid="11275" grpId="0" animBg="1"/>
      <p:bldP spid="11276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349</Words>
  <Application>Microsoft Office PowerPoint</Application>
  <PresentationFormat>On-screen Show (4:3)</PresentationFormat>
  <Paragraphs>92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Default Design</vt:lpstr>
      <vt:lpstr>Microsoft Equation 3.0</vt:lpstr>
      <vt:lpstr>Slide 1</vt:lpstr>
      <vt:lpstr>1. Bài cũ :</vt:lpstr>
      <vt:lpstr>2. Bài mới :</vt:lpstr>
      <vt:lpstr>Slide 4</vt:lpstr>
      <vt:lpstr>Slide 5</vt:lpstr>
      <vt:lpstr>Slide 6</vt:lpstr>
      <vt:lpstr>Slide 7</vt:lpstr>
      <vt:lpstr>Slide 8</vt:lpstr>
      <vt:lpstr>Slide 9</vt:lpstr>
      <vt:lpstr>4. Dặn dò :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THANH</dc:creator>
  <cp:lastModifiedBy>CSTeam</cp:lastModifiedBy>
  <cp:revision>53</cp:revision>
  <dcterms:created xsi:type="dcterms:W3CDTF">2009-05-05T03:43:19Z</dcterms:created>
  <dcterms:modified xsi:type="dcterms:W3CDTF">2016-06-30T02:16:04Z</dcterms:modified>
</cp:coreProperties>
</file>